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4"/>
  </p:notesMasterIdLst>
  <p:sldIdLst>
    <p:sldId id="256" r:id="rId2"/>
    <p:sldId id="257" r:id="rId3"/>
    <p:sldId id="314" r:id="rId4"/>
    <p:sldId id="259" r:id="rId5"/>
    <p:sldId id="260" r:id="rId6"/>
    <p:sldId id="261" r:id="rId7"/>
    <p:sldId id="262" r:id="rId8"/>
    <p:sldId id="263" r:id="rId9"/>
    <p:sldId id="264" r:id="rId10"/>
    <p:sldId id="266" r:id="rId11"/>
    <p:sldId id="323" r:id="rId12"/>
    <p:sldId id="316" r:id="rId13"/>
    <p:sldId id="324" r:id="rId14"/>
    <p:sldId id="319" r:id="rId15"/>
    <p:sldId id="326" r:id="rId16"/>
    <p:sldId id="321" r:id="rId17"/>
    <p:sldId id="322" r:id="rId18"/>
    <p:sldId id="329" r:id="rId19"/>
    <p:sldId id="327" r:id="rId20"/>
    <p:sldId id="328" r:id="rId21"/>
    <p:sldId id="330" r:id="rId22"/>
    <p:sldId id="331" r:id="rId23"/>
  </p:sldIdLst>
  <p:sldSz cx="9144000" cy="5143500" type="screen16x9"/>
  <p:notesSz cx="6858000" cy="9144000"/>
  <p:embeddedFontLst>
    <p:embeddedFont>
      <p:font typeface="Maven Pro" panose="020B0604020202020204" charset="0"/>
      <p:regular r:id="rId25"/>
      <p:bold r:id="rId26"/>
    </p:embeddedFont>
    <p:embeddedFont>
      <p:font typeface="Roboto" pitchFamily="2" charset="0"/>
      <p:bold r:id="rId27"/>
      <p:italic r:id="rId28"/>
    </p:embeddedFont>
    <p:embeddedFont>
      <p:font typeface="Share Tech"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D5E919-4259-DAF9-A0A3-C2B802973283}" v="97" dt="2024-07-04T11:29:34.711"/>
  </p1510:revLst>
</p1510:revInfo>
</file>

<file path=ppt/tableStyles.xml><?xml version="1.0" encoding="utf-8"?>
<a:tblStyleLst xmlns:a="http://schemas.openxmlformats.org/drawingml/2006/main" def="{4DEEB373-0407-40AB-AEBD-73F957600A01}">
  <a:tblStyle styleId="{4DEEB373-0407-40AB-AEBD-73F957600A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4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0"/>
        <p:cNvGrpSpPr/>
        <p:nvPr/>
      </p:nvGrpSpPr>
      <p:grpSpPr>
        <a:xfrm>
          <a:off x="0" y="0"/>
          <a:ext cx="0" cy="0"/>
          <a:chOff x="0" y="0"/>
          <a:chExt cx="0" cy="0"/>
        </a:xfrm>
      </p:grpSpPr>
      <p:sp>
        <p:nvSpPr>
          <p:cNvPr id="4821" name="Google Shape;48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2" name="Google Shape;48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0"/>
        <p:cNvGrpSpPr/>
        <p:nvPr/>
      </p:nvGrpSpPr>
      <p:grpSpPr>
        <a:xfrm>
          <a:off x="0" y="0"/>
          <a:ext cx="0" cy="0"/>
          <a:chOff x="0" y="0"/>
          <a:chExt cx="0" cy="0"/>
        </a:xfrm>
      </p:grpSpPr>
      <p:sp>
        <p:nvSpPr>
          <p:cNvPr id="5071" name="Google Shape;5071;gf8cf4f0f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2" name="Google Shape;5072;gf8cf4f0f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8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119749cd0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119749cd0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0:26—00:39</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4" name="Google Shape;487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4"/>
        <p:cNvGrpSpPr/>
        <p:nvPr/>
      </p:nvGrpSpPr>
      <p:grpSpPr>
        <a:xfrm>
          <a:off x="0" y="0"/>
          <a:ext cx="0" cy="0"/>
          <a:chOff x="0" y="0"/>
          <a:chExt cx="0" cy="0"/>
        </a:xfrm>
      </p:grpSpPr>
      <p:sp>
        <p:nvSpPr>
          <p:cNvPr id="4895" name="Google Shape;4895;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6" name="Google Shape;4896;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0"/>
        <p:cNvGrpSpPr/>
        <p:nvPr/>
      </p:nvGrpSpPr>
      <p:grpSpPr>
        <a:xfrm>
          <a:off x="0" y="0"/>
          <a:ext cx="0" cy="0"/>
          <a:chOff x="0" y="0"/>
          <a:chExt cx="0" cy="0"/>
        </a:xfrm>
      </p:grpSpPr>
      <p:sp>
        <p:nvSpPr>
          <p:cNvPr id="4911" name="Google Shape;4911;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2" name="Google Shape;4912;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0" name="Google Shape;4980;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0"/>
        <p:cNvGrpSpPr/>
        <p:nvPr/>
      </p:nvGrpSpPr>
      <p:grpSpPr>
        <a:xfrm>
          <a:off x="0" y="0"/>
          <a:ext cx="0" cy="0"/>
          <a:chOff x="0" y="0"/>
          <a:chExt cx="0" cy="0"/>
        </a:xfrm>
      </p:grpSpPr>
      <p:sp>
        <p:nvSpPr>
          <p:cNvPr id="5071" name="Google Shape;5071;gf8cf4f0f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2" name="Google Shape;5072;gf8cf4f0f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59802" y="651025"/>
            <a:ext cx="15647363" cy="7906149"/>
            <a:chOff x="-859802" y="651025"/>
            <a:chExt cx="15647363" cy="7906149"/>
          </a:xfrm>
        </p:grpSpPr>
        <p:grpSp>
          <p:nvGrpSpPr>
            <p:cNvPr id="10" name="Google Shape;10;p2"/>
            <p:cNvGrpSpPr/>
            <p:nvPr/>
          </p:nvGrpSpPr>
          <p:grpSpPr>
            <a:xfrm rot="-9661442">
              <a:off x="7434296" y="2756350"/>
              <a:ext cx="6915263" cy="3849699"/>
              <a:chOff x="411750" y="2489850"/>
              <a:chExt cx="3341229" cy="1860049"/>
            </a:xfrm>
          </p:grpSpPr>
          <p:sp>
            <p:nvSpPr>
              <p:cNvPr id="11" name="Google Shape;11;p2"/>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36;p2"/>
            <p:cNvGrpSpPr/>
            <p:nvPr/>
          </p:nvGrpSpPr>
          <p:grpSpPr>
            <a:xfrm rot="10800000">
              <a:off x="-90904" y="3665461"/>
              <a:ext cx="9796928" cy="2663222"/>
              <a:chOff x="5171575" y="1460000"/>
              <a:chExt cx="1813675" cy="493025"/>
            </a:xfrm>
          </p:grpSpPr>
          <p:sp>
            <p:nvSpPr>
              <p:cNvPr id="37" name="Google Shape;37;p2"/>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 name="Google Shape;64;p2"/>
            <p:cNvGrpSpPr/>
            <p:nvPr/>
          </p:nvGrpSpPr>
          <p:grpSpPr>
            <a:xfrm rot="3813896">
              <a:off x="-1054571" y="2679218"/>
              <a:ext cx="6915375" cy="3849761"/>
              <a:chOff x="411750" y="2489850"/>
              <a:chExt cx="3341229" cy="1860049"/>
            </a:xfrm>
          </p:grpSpPr>
          <p:sp>
            <p:nvSpPr>
              <p:cNvPr id="65" name="Google Shape;65;p2"/>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90" name="Google Shape;90;p2"/>
          <p:cNvSpPr/>
          <p:nvPr/>
        </p:nvSpPr>
        <p:spPr>
          <a:xfrm>
            <a:off x="5521088"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5453750" y="39490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1040600" y="3509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384400" y="314152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2483200" y="3768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79000" y="26764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7075675"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3653287" y="4080378"/>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2828063" y="4273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2132800" y="4509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164913" y="3192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1430198" y="3760849"/>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143438" y="4262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8487013" y="3883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1331563" y="4383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 name="Google Shape;105;p2"/>
          <p:cNvGrpSpPr/>
          <p:nvPr/>
        </p:nvGrpSpPr>
        <p:grpSpPr>
          <a:xfrm>
            <a:off x="367100" y="2392375"/>
            <a:ext cx="37200" cy="2435125"/>
            <a:chOff x="367100" y="2392375"/>
            <a:chExt cx="37200" cy="2435125"/>
          </a:xfrm>
        </p:grpSpPr>
        <p:sp>
          <p:nvSpPr>
            <p:cNvPr id="106" name="Google Shape;10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 name="Google Shape;108;p2"/>
          <p:cNvGrpSpPr/>
          <p:nvPr/>
        </p:nvGrpSpPr>
        <p:grpSpPr>
          <a:xfrm>
            <a:off x="694500" y="3499725"/>
            <a:ext cx="37200" cy="833425"/>
            <a:chOff x="367100" y="2392375"/>
            <a:chExt cx="37200" cy="833425"/>
          </a:xfrm>
        </p:grpSpPr>
        <p:sp>
          <p:nvSpPr>
            <p:cNvPr id="109" name="Google Shape;10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 name="Google Shape;111;p2"/>
          <p:cNvGrpSpPr/>
          <p:nvPr/>
        </p:nvGrpSpPr>
        <p:grpSpPr>
          <a:xfrm>
            <a:off x="949750" y="3609950"/>
            <a:ext cx="37200" cy="1232425"/>
            <a:chOff x="367100" y="2392375"/>
            <a:chExt cx="37200" cy="1232425"/>
          </a:xfrm>
        </p:grpSpPr>
        <p:sp>
          <p:nvSpPr>
            <p:cNvPr id="112" name="Google Shape;11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114;p2"/>
          <p:cNvGrpSpPr/>
          <p:nvPr/>
        </p:nvGrpSpPr>
        <p:grpSpPr>
          <a:xfrm>
            <a:off x="207600" y="3814875"/>
            <a:ext cx="37200" cy="1232425"/>
            <a:chOff x="367100" y="2392375"/>
            <a:chExt cx="37200" cy="1232425"/>
          </a:xfrm>
        </p:grpSpPr>
        <p:sp>
          <p:nvSpPr>
            <p:cNvPr id="115" name="Google Shape;115;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 name="Google Shape;117;p2"/>
          <p:cNvGrpSpPr/>
          <p:nvPr/>
        </p:nvGrpSpPr>
        <p:grpSpPr>
          <a:xfrm>
            <a:off x="1304375" y="4187388"/>
            <a:ext cx="37200" cy="833425"/>
            <a:chOff x="367100" y="2392375"/>
            <a:chExt cx="37200" cy="833425"/>
          </a:xfrm>
        </p:grpSpPr>
        <p:sp>
          <p:nvSpPr>
            <p:cNvPr id="118" name="Google Shape;11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2"/>
          <p:cNvGrpSpPr/>
          <p:nvPr/>
        </p:nvGrpSpPr>
        <p:grpSpPr>
          <a:xfrm>
            <a:off x="1176575" y="1752275"/>
            <a:ext cx="37200" cy="2435125"/>
            <a:chOff x="367100" y="2392375"/>
            <a:chExt cx="37200" cy="2435125"/>
          </a:xfrm>
        </p:grpSpPr>
        <p:sp>
          <p:nvSpPr>
            <p:cNvPr id="121" name="Google Shape;121;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 name="Google Shape;123;p2"/>
          <p:cNvGrpSpPr/>
          <p:nvPr/>
        </p:nvGrpSpPr>
        <p:grpSpPr>
          <a:xfrm>
            <a:off x="582225" y="3814075"/>
            <a:ext cx="37200" cy="1232425"/>
            <a:chOff x="367100" y="2392375"/>
            <a:chExt cx="37200" cy="1232425"/>
          </a:xfrm>
        </p:grpSpPr>
        <p:sp>
          <p:nvSpPr>
            <p:cNvPr id="124" name="Google Shape;12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 name="Google Shape;126;p2"/>
          <p:cNvGrpSpPr/>
          <p:nvPr/>
        </p:nvGrpSpPr>
        <p:grpSpPr>
          <a:xfrm>
            <a:off x="3295625" y="4162125"/>
            <a:ext cx="37200" cy="833425"/>
            <a:chOff x="367100" y="2392375"/>
            <a:chExt cx="37200" cy="833425"/>
          </a:xfrm>
        </p:grpSpPr>
        <p:sp>
          <p:nvSpPr>
            <p:cNvPr id="127" name="Google Shape;12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 name="Google Shape;129;p2"/>
          <p:cNvGrpSpPr/>
          <p:nvPr/>
        </p:nvGrpSpPr>
        <p:grpSpPr>
          <a:xfrm>
            <a:off x="4478650" y="3990888"/>
            <a:ext cx="37200" cy="833425"/>
            <a:chOff x="367100" y="2392375"/>
            <a:chExt cx="37200" cy="833425"/>
          </a:xfrm>
        </p:grpSpPr>
        <p:sp>
          <p:nvSpPr>
            <p:cNvPr id="130" name="Google Shape;130;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2" name="Google Shape;132;p2"/>
          <p:cNvGrpSpPr/>
          <p:nvPr/>
        </p:nvGrpSpPr>
        <p:grpSpPr>
          <a:xfrm>
            <a:off x="2145550" y="4187388"/>
            <a:ext cx="37200" cy="833425"/>
            <a:chOff x="367100" y="2392375"/>
            <a:chExt cx="37200" cy="833425"/>
          </a:xfrm>
        </p:grpSpPr>
        <p:sp>
          <p:nvSpPr>
            <p:cNvPr id="133" name="Google Shape;133;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5" name="Google Shape;135;p2"/>
          <p:cNvGrpSpPr/>
          <p:nvPr/>
        </p:nvGrpSpPr>
        <p:grpSpPr>
          <a:xfrm>
            <a:off x="8262800" y="2520063"/>
            <a:ext cx="37200" cy="2435125"/>
            <a:chOff x="367100" y="2392375"/>
            <a:chExt cx="37200" cy="2435125"/>
          </a:xfrm>
        </p:grpSpPr>
        <p:sp>
          <p:nvSpPr>
            <p:cNvPr id="136" name="Google Shape;13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 name="Google Shape;138;p2"/>
          <p:cNvGrpSpPr/>
          <p:nvPr/>
        </p:nvGrpSpPr>
        <p:grpSpPr>
          <a:xfrm>
            <a:off x="7740600" y="4121775"/>
            <a:ext cx="37200" cy="833425"/>
            <a:chOff x="367100" y="2392375"/>
            <a:chExt cx="37200" cy="833425"/>
          </a:xfrm>
        </p:grpSpPr>
        <p:sp>
          <p:nvSpPr>
            <p:cNvPr id="139" name="Google Shape;13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 name="Google Shape;141;p2"/>
          <p:cNvGrpSpPr/>
          <p:nvPr/>
        </p:nvGrpSpPr>
        <p:grpSpPr>
          <a:xfrm>
            <a:off x="8635600" y="3300225"/>
            <a:ext cx="37200" cy="1232425"/>
            <a:chOff x="367100" y="2392375"/>
            <a:chExt cx="37200" cy="1232425"/>
          </a:xfrm>
        </p:grpSpPr>
        <p:sp>
          <p:nvSpPr>
            <p:cNvPr id="142" name="Google Shape;14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 name="Google Shape;144;p2"/>
          <p:cNvGrpSpPr/>
          <p:nvPr/>
        </p:nvGrpSpPr>
        <p:grpSpPr>
          <a:xfrm>
            <a:off x="8872675" y="1608338"/>
            <a:ext cx="37200" cy="2435125"/>
            <a:chOff x="367100" y="2392375"/>
            <a:chExt cx="37200" cy="2435125"/>
          </a:xfrm>
        </p:grpSpPr>
        <p:sp>
          <p:nvSpPr>
            <p:cNvPr id="145" name="Google Shape;145;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2"/>
          <p:cNvGrpSpPr/>
          <p:nvPr/>
        </p:nvGrpSpPr>
        <p:grpSpPr>
          <a:xfrm>
            <a:off x="6006525" y="4220275"/>
            <a:ext cx="37200" cy="833425"/>
            <a:chOff x="367100" y="2392375"/>
            <a:chExt cx="37200" cy="833425"/>
          </a:xfrm>
        </p:grpSpPr>
        <p:sp>
          <p:nvSpPr>
            <p:cNvPr id="148" name="Google Shape;14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 name="Google Shape;150;p2"/>
          <p:cNvGrpSpPr/>
          <p:nvPr/>
        </p:nvGrpSpPr>
        <p:grpSpPr>
          <a:xfrm>
            <a:off x="5316300" y="4009713"/>
            <a:ext cx="37200" cy="833425"/>
            <a:chOff x="367100" y="2392375"/>
            <a:chExt cx="37200" cy="833425"/>
          </a:xfrm>
        </p:grpSpPr>
        <p:sp>
          <p:nvSpPr>
            <p:cNvPr id="151" name="Google Shape;151;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 name="Google Shape;153;p2"/>
          <p:cNvGrpSpPr/>
          <p:nvPr/>
        </p:nvGrpSpPr>
        <p:grpSpPr>
          <a:xfrm>
            <a:off x="7269875" y="3483600"/>
            <a:ext cx="37200" cy="1232425"/>
            <a:chOff x="367100" y="2392375"/>
            <a:chExt cx="37200" cy="1232425"/>
          </a:xfrm>
        </p:grpSpPr>
        <p:sp>
          <p:nvSpPr>
            <p:cNvPr id="154" name="Google Shape;15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6" name="Google Shape;156;p2"/>
          <p:cNvGrpSpPr/>
          <p:nvPr/>
        </p:nvGrpSpPr>
        <p:grpSpPr>
          <a:xfrm>
            <a:off x="8909875" y="4143300"/>
            <a:ext cx="37200" cy="833425"/>
            <a:chOff x="367100" y="2392375"/>
            <a:chExt cx="37200" cy="833425"/>
          </a:xfrm>
        </p:grpSpPr>
        <p:sp>
          <p:nvSpPr>
            <p:cNvPr id="157" name="Google Shape;15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 name="Google Shape;159;p2"/>
          <p:cNvGrpSpPr/>
          <p:nvPr/>
        </p:nvGrpSpPr>
        <p:grpSpPr>
          <a:xfrm>
            <a:off x="8487050" y="4543125"/>
            <a:ext cx="37200" cy="537325"/>
            <a:chOff x="367100" y="2392375"/>
            <a:chExt cx="37200" cy="537325"/>
          </a:xfrm>
        </p:grpSpPr>
        <p:sp>
          <p:nvSpPr>
            <p:cNvPr id="160" name="Google Shape;160;p2"/>
            <p:cNvSpPr/>
            <p:nvPr/>
          </p:nvSpPr>
          <p:spPr>
            <a:xfrm>
              <a:off x="382100" y="2424800"/>
              <a:ext cx="7200" cy="5049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 name="Google Shape;162;p2"/>
          <p:cNvGrpSpPr/>
          <p:nvPr/>
        </p:nvGrpSpPr>
        <p:grpSpPr>
          <a:xfrm>
            <a:off x="8071275" y="3858675"/>
            <a:ext cx="37200" cy="1232425"/>
            <a:chOff x="367100" y="2392375"/>
            <a:chExt cx="37200" cy="1232425"/>
          </a:xfrm>
        </p:grpSpPr>
        <p:sp>
          <p:nvSpPr>
            <p:cNvPr id="163" name="Google Shape;163;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5" name="Google Shape;165;p2"/>
          <p:cNvSpPr/>
          <p:nvPr/>
        </p:nvSpPr>
        <p:spPr>
          <a:xfrm>
            <a:off x="7556900" y="378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6215491" y="3903819"/>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6547866" y="4262431"/>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2411725" y="404346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5559938"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txBox="1">
            <a:spLocks noGrp="1"/>
          </p:cNvSpPr>
          <p:nvPr>
            <p:ph type="ctrTitle"/>
          </p:nvPr>
        </p:nvSpPr>
        <p:spPr>
          <a:xfrm>
            <a:off x="1403400" y="1324088"/>
            <a:ext cx="6337200" cy="1824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solidFill>
                  <a:srgbClr val="D789F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1" name="Google Shape;171;p2"/>
          <p:cNvSpPr txBox="1">
            <a:spLocks noGrp="1"/>
          </p:cNvSpPr>
          <p:nvPr>
            <p:ph type="subTitle" idx="1"/>
          </p:nvPr>
        </p:nvSpPr>
        <p:spPr>
          <a:xfrm>
            <a:off x="2307550" y="309975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32"/>
        <p:cNvGrpSpPr/>
        <p:nvPr/>
      </p:nvGrpSpPr>
      <p:grpSpPr>
        <a:xfrm>
          <a:off x="0" y="0"/>
          <a:ext cx="0" cy="0"/>
          <a:chOff x="0" y="0"/>
          <a:chExt cx="0" cy="0"/>
        </a:xfrm>
      </p:grpSpPr>
      <p:grpSp>
        <p:nvGrpSpPr>
          <p:cNvPr id="2733" name="Google Shape;2733;p22"/>
          <p:cNvGrpSpPr/>
          <p:nvPr/>
        </p:nvGrpSpPr>
        <p:grpSpPr>
          <a:xfrm rot="-713369">
            <a:off x="2037146" y="4010454"/>
            <a:ext cx="7698892" cy="2422821"/>
            <a:chOff x="3025400" y="1754925"/>
            <a:chExt cx="7141649" cy="2247459"/>
          </a:xfrm>
        </p:grpSpPr>
        <p:sp>
          <p:nvSpPr>
            <p:cNvPr id="2734" name="Google Shape;2734;p22"/>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22"/>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22"/>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22"/>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22"/>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22"/>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22"/>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22"/>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22"/>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22"/>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22"/>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22"/>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22"/>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22"/>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22"/>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22"/>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22"/>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22"/>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22"/>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22"/>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22"/>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22"/>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22"/>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22"/>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22"/>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22"/>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22"/>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61" name="Google Shape;2761;p22"/>
          <p:cNvGrpSpPr/>
          <p:nvPr/>
        </p:nvGrpSpPr>
        <p:grpSpPr>
          <a:xfrm rot="1252621">
            <a:off x="-322028" y="4739011"/>
            <a:ext cx="7907926" cy="2488394"/>
            <a:chOff x="3025400" y="1754925"/>
            <a:chExt cx="7141649" cy="2247459"/>
          </a:xfrm>
        </p:grpSpPr>
        <p:sp>
          <p:nvSpPr>
            <p:cNvPr id="2762" name="Google Shape;2762;p22"/>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22"/>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22"/>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22"/>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22"/>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22"/>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22"/>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22"/>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22"/>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22"/>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22"/>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22"/>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22"/>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22"/>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22"/>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22"/>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22"/>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22"/>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22"/>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22"/>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22"/>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22"/>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22"/>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22"/>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22"/>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22"/>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22"/>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9" name="Google Shape;2789;p22"/>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22"/>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2791;p22"/>
          <p:cNvSpPr/>
          <p:nvPr/>
        </p:nvSpPr>
        <p:spPr>
          <a:xfrm>
            <a:off x="834050" y="4334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22"/>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22"/>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2794;p22"/>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2795;p22"/>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96" name="Google Shape;2796;p22"/>
          <p:cNvGrpSpPr/>
          <p:nvPr/>
        </p:nvGrpSpPr>
        <p:grpSpPr>
          <a:xfrm>
            <a:off x="367100" y="3091113"/>
            <a:ext cx="37200" cy="2435125"/>
            <a:chOff x="367100" y="2392375"/>
            <a:chExt cx="37200" cy="2435125"/>
          </a:xfrm>
        </p:grpSpPr>
        <p:sp>
          <p:nvSpPr>
            <p:cNvPr id="2797" name="Google Shape;2797;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279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99" name="Google Shape;2799;p22"/>
          <p:cNvGrpSpPr/>
          <p:nvPr/>
        </p:nvGrpSpPr>
        <p:grpSpPr>
          <a:xfrm>
            <a:off x="1496950" y="4428750"/>
            <a:ext cx="37200" cy="833425"/>
            <a:chOff x="367100" y="2392375"/>
            <a:chExt cx="37200" cy="833425"/>
          </a:xfrm>
        </p:grpSpPr>
        <p:sp>
          <p:nvSpPr>
            <p:cNvPr id="2800" name="Google Shape;2800;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1" name="Google Shape;280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2" name="Google Shape;2802;p22"/>
          <p:cNvGrpSpPr/>
          <p:nvPr/>
        </p:nvGrpSpPr>
        <p:grpSpPr>
          <a:xfrm>
            <a:off x="2528413" y="4025000"/>
            <a:ext cx="37200" cy="1232425"/>
            <a:chOff x="367100" y="2392375"/>
            <a:chExt cx="37200" cy="1232425"/>
          </a:xfrm>
        </p:grpSpPr>
        <p:sp>
          <p:nvSpPr>
            <p:cNvPr id="2803" name="Google Shape;2803;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5" name="Google Shape;2805;p22"/>
          <p:cNvGrpSpPr/>
          <p:nvPr/>
        </p:nvGrpSpPr>
        <p:grpSpPr>
          <a:xfrm>
            <a:off x="1733350" y="4390713"/>
            <a:ext cx="37200" cy="833425"/>
            <a:chOff x="367100" y="2392375"/>
            <a:chExt cx="37200" cy="833425"/>
          </a:xfrm>
        </p:grpSpPr>
        <p:sp>
          <p:nvSpPr>
            <p:cNvPr id="2806" name="Google Shape;280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8" name="Google Shape;2808;p22"/>
          <p:cNvGrpSpPr/>
          <p:nvPr/>
        </p:nvGrpSpPr>
        <p:grpSpPr>
          <a:xfrm>
            <a:off x="8607850" y="3252263"/>
            <a:ext cx="37200" cy="2435125"/>
            <a:chOff x="367100" y="2392375"/>
            <a:chExt cx="37200" cy="2435125"/>
          </a:xfrm>
        </p:grpSpPr>
        <p:sp>
          <p:nvSpPr>
            <p:cNvPr id="2809" name="Google Shape;280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1" name="Google Shape;2811;p22"/>
          <p:cNvGrpSpPr/>
          <p:nvPr/>
        </p:nvGrpSpPr>
        <p:grpSpPr>
          <a:xfrm>
            <a:off x="658425" y="4271275"/>
            <a:ext cx="37200" cy="1232425"/>
            <a:chOff x="367100" y="2392375"/>
            <a:chExt cx="37200" cy="1232425"/>
          </a:xfrm>
        </p:grpSpPr>
        <p:sp>
          <p:nvSpPr>
            <p:cNvPr id="2812" name="Google Shape;2812;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2813;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4" name="Google Shape;2814;p22"/>
          <p:cNvGrpSpPr/>
          <p:nvPr/>
        </p:nvGrpSpPr>
        <p:grpSpPr>
          <a:xfrm>
            <a:off x="3527900" y="4695525"/>
            <a:ext cx="37200" cy="833425"/>
            <a:chOff x="367100" y="2392375"/>
            <a:chExt cx="37200" cy="833425"/>
          </a:xfrm>
        </p:grpSpPr>
        <p:sp>
          <p:nvSpPr>
            <p:cNvPr id="2815" name="Google Shape;2815;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7" name="Google Shape;2817;p22"/>
          <p:cNvGrpSpPr/>
          <p:nvPr/>
        </p:nvGrpSpPr>
        <p:grpSpPr>
          <a:xfrm>
            <a:off x="2347800" y="4531513"/>
            <a:ext cx="37200" cy="833425"/>
            <a:chOff x="367100" y="2392375"/>
            <a:chExt cx="37200" cy="833425"/>
          </a:xfrm>
        </p:grpSpPr>
        <p:sp>
          <p:nvSpPr>
            <p:cNvPr id="2818" name="Google Shape;2818;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0" name="Google Shape;2820;p22"/>
          <p:cNvGrpSpPr/>
          <p:nvPr/>
        </p:nvGrpSpPr>
        <p:grpSpPr>
          <a:xfrm>
            <a:off x="7259438" y="4657088"/>
            <a:ext cx="37200" cy="833425"/>
            <a:chOff x="367100" y="2392375"/>
            <a:chExt cx="37200" cy="833425"/>
          </a:xfrm>
        </p:grpSpPr>
        <p:sp>
          <p:nvSpPr>
            <p:cNvPr id="2821" name="Google Shape;2821;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2" name="Google Shape;2822;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3" name="Google Shape;2823;p22"/>
          <p:cNvGrpSpPr/>
          <p:nvPr/>
        </p:nvGrpSpPr>
        <p:grpSpPr>
          <a:xfrm>
            <a:off x="5876450" y="4720788"/>
            <a:ext cx="37200" cy="833425"/>
            <a:chOff x="367100" y="2392375"/>
            <a:chExt cx="37200" cy="833425"/>
          </a:xfrm>
        </p:grpSpPr>
        <p:sp>
          <p:nvSpPr>
            <p:cNvPr id="2824" name="Google Shape;2824;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6" name="Google Shape;2826;p22"/>
          <p:cNvGrpSpPr/>
          <p:nvPr/>
        </p:nvGrpSpPr>
        <p:grpSpPr>
          <a:xfrm>
            <a:off x="5087700" y="4619313"/>
            <a:ext cx="37200" cy="833425"/>
            <a:chOff x="367100" y="2392375"/>
            <a:chExt cx="37200" cy="833425"/>
          </a:xfrm>
        </p:grpSpPr>
        <p:sp>
          <p:nvSpPr>
            <p:cNvPr id="2827" name="Google Shape;282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9" name="Google Shape;2829;p22"/>
          <p:cNvGrpSpPr/>
          <p:nvPr/>
        </p:nvGrpSpPr>
        <p:grpSpPr>
          <a:xfrm>
            <a:off x="6722900" y="4698500"/>
            <a:ext cx="37200" cy="1232425"/>
            <a:chOff x="367100" y="2392375"/>
            <a:chExt cx="37200" cy="1232425"/>
          </a:xfrm>
        </p:grpSpPr>
        <p:sp>
          <p:nvSpPr>
            <p:cNvPr id="2830" name="Google Shape;283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2" name="Google Shape;2832;p22"/>
          <p:cNvGrpSpPr/>
          <p:nvPr/>
        </p:nvGrpSpPr>
        <p:grpSpPr>
          <a:xfrm>
            <a:off x="7961675" y="4271275"/>
            <a:ext cx="37200" cy="833425"/>
            <a:chOff x="367100" y="2392375"/>
            <a:chExt cx="37200" cy="833425"/>
          </a:xfrm>
        </p:grpSpPr>
        <p:sp>
          <p:nvSpPr>
            <p:cNvPr id="2833" name="Google Shape;283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5" name="Google Shape;2835;p22"/>
          <p:cNvGrpSpPr/>
          <p:nvPr/>
        </p:nvGrpSpPr>
        <p:grpSpPr>
          <a:xfrm>
            <a:off x="8312775" y="4334738"/>
            <a:ext cx="37200" cy="833425"/>
            <a:chOff x="367100" y="2392375"/>
            <a:chExt cx="37200" cy="833425"/>
          </a:xfrm>
        </p:grpSpPr>
        <p:sp>
          <p:nvSpPr>
            <p:cNvPr id="2836" name="Google Shape;283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8" name="Google Shape;2838;p22"/>
          <p:cNvGrpSpPr/>
          <p:nvPr/>
        </p:nvGrpSpPr>
        <p:grpSpPr>
          <a:xfrm>
            <a:off x="8994688" y="4071775"/>
            <a:ext cx="37200" cy="1232425"/>
            <a:chOff x="367100" y="2392375"/>
            <a:chExt cx="37200" cy="1232425"/>
          </a:xfrm>
        </p:grpSpPr>
        <p:sp>
          <p:nvSpPr>
            <p:cNvPr id="2839" name="Google Shape;2839;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41" name="Google Shape;2841;p22"/>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22"/>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43" name="Google Shape;2843;p22"/>
          <p:cNvGrpSpPr/>
          <p:nvPr/>
        </p:nvGrpSpPr>
        <p:grpSpPr>
          <a:xfrm>
            <a:off x="179163" y="3853625"/>
            <a:ext cx="37200" cy="1232425"/>
            <a:chOff x="367100" y="2392375"/>
            <a:chExt cx="37200" cy="1232425"/>
          </a:xfrm>
        </p:grpSpPr>
        <p:sp>
          <p:nvSpPr>
            <p:cNvPr id="2844" name="Google Shape;2844;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5" name="Google Shape;2845;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6" name="Google Shape;2846;p22"/>
          <p:cNvGrpSpPr/>
          <p:nvPr/>
        </p:nvGrpSpPr>
        <p:grpSpPr>
          <a:xfrm>
            <a:off x="4435463" y="4771700"/>
            <a:ext cx="37200" cy="833425"/>
            <a:chOff x="367100" y="2392375"/>
            <a:chExt cx="37200" cy="833425"/>
          </a:xfrm>
        </p:grpSpPr>
        <p:sp>
          <p:nvSpPr>
            <p:cNvPr id="2847" name="Google Shape;284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8" name="Google Shape;284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9" name="Google Shape;2849;p22"/>
          <p:cNvGrpSpPr/>
          <p:nvPr/>
        </p:nvGrpSpPr>
        <p:grpSpPr>
          <a:xfrm>
            <a:off x="3121763" y="4191225"/>
            <a:ext cx="37200" cy="1232425"/>
            <a:chOff x="367100" y="2392375"/>
            <a:chExt cx="37200" cy="1232425"/>
          </a:xfrm>
        </p:grpSpPr>
        <p:sp>
          <p:nvSpPr>
            <p:cNvPr id="2850" name="Google Shape;285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2" name="Google Shape;2852;p22"/>
          <p:cNvGrpSpPr/>
          <p:nvPr/>
        </p:nvGrpSpPr>
        <p:grpSpPr>
          <a:xfrm>
            <a:off x="2067975" y="3755675"/>
            <a:ext cx="37200" cy="2435125"/>
            <a:chOff x="367100" y="2392375"/>
            <a:chExt cx="37200" cy="2435125"/>
          </a:xfrm>
        </p:grpSpPr>
        <p:sp>
          <p:nvSpPr>
            <p:cNvPr id="2853" name="Google Shape;285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5" name="Google Shape;2855;p22"/>
          <p:cNvGrpSpPr/>
          <p:nvPr/>
        </p:nvGrpSpPr>
        <p:grpSpPr>
          <a:xfrm>
            <a:off x="6400500" y="3856238"/>
            <a:ext cx="37200" cy="2435125"/>
            <a:chOff x="367100" y="2392375"/>
            <a:chExt cx="37200" cy="2435125"/>
          </a:xfrm>
        </p:grpSpPr>
        <p:sp>
          <p:nvSpPr>
            <p:cNvPr id="2856" name="Google Shape;285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7" name="Google Shape;285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58" name="Google Shape;2858;p22"/>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59" name="Google Shape;2859;p22"/>
          <p:cNvGrpSpPr/>
          <p:nvPr/>
        </p:nvGrpSpPr>
        <p:grpSpPr>
          <a:xfrm>
            <a:off x="7679063" y="3919925"/>
            <a:ext cx="37200" cy="2435125"/>
            <a:chOff x="367100" y="2392375"/>
            <a:chExt cx="37200" cy="2435125"/>
          </a:xfrm>
        </p:grpSpPr>
        <p:sp>
          <p:nvSpPr>
            <p:cNvPr id="2860" name="Google Shape;2860;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1" name="Google Shape;286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62" name="Google Shape;2862;p22"/>
          <p:cNvGrpSpPr/>
          <p:nvPr/>
        </p:nvGrpSpPr>
        <p:grpSpPr>
          <a:xfrm>
            <a:off x="8880050" y="2789013"/>
            <a:ext cx="37200" cy="2435125"/>
            <a:chOff x="367100" y="2392375"/>
            <a:chExt cx="37200" cy="2435125"/>
          </a:xfrm>
        </p:grpSpPr>
        <p:sp>
          <p:nvSpPr>
            <p:cNvPr id="2863" name="Google Shape;286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65" name="Google Shape;2865;p2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6" name="Google Shape;2866;p22"/>
          <p:cNvSpPr txBox="1">
            <a:spLocks noGrp="1"/>
          </p:cNvSpPr>
          <p:nvPr>
            <p:ph type="title" idx="2"/>
          </p:nvPr>
        </p:nvSpPr>
        <p:spPr>
          <a:xfrm>
            <a:off x="899825" y="2437650"/>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867" name="Google Shape;2867;p22"/>
          <p:cNvSpPr txBox="1">
            <a:spLocks noGrp="1"/>
          </p:cNvSpPr>
          <p:nvPr>
            <p:ph type="subTitle" idx="1"/>
          </p:nvPr>
        </p:nvSpPr>
        <p:spPr>
          <a:xfrm>
            <a:off x="899825" y="2762875"/>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68" name="Google Shape;2868;p22"/>
          <p:cNvSpPr txBox="1">
            <a:spLocks noGrp="1"/>
          </p:cNvSpPr>
          <p:nvPr>
            <p:ph type="title" idx="3"/>
          </p:nvPr>
        </p:nvSpPr>
        <p:spPr>
          <a:xfrm>
            <a:off x="3446525" y="3409475"/>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869" name="Google Shape;2869;p22"/>
          <p:cNvSpPr txBox="1">
            <a:spLocks noGrp="1"/>
          </p:cNvSpPr>
          <p:nvPr>
            <p:ph type="subTitle" idx="4"/>
          </p:nvPr>
        </p:nvSpPr>
        <p:spPr>
          <a:xfrm>
            <a:off x="3446475" y="3734700"/>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70" name="Google Shape;2870;p22"/>
          <p:cNvSpPr txBox="1">
            <a:spLocks noGrp="1"/>
          </p:cNvSpPr>
          <p:nvPr>
            <p:ph type="title" idx="5"/>
          </p:nvPr>
        </p:nvSpPr>
        <p:spPr>
          <a:xfrm>
            <a:off x="5993200" y="2437650"/>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871" name="Google Shape;2871;p22"/>
          <p:cNvSpPr txBox="1">
            <a:spLocks noGrp="1"/>
          </p:cNvSpPr>
          <p:nvPr>
            <p:ph type="subTitle" idx="6"/>
          </p:nvPr>
        </p:nvSpPr>
        <p:spPr>
          <a:xfrm>
            <a:off x="5993200" y="2762875"/>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3">
    <p:spTree>
      <p:nvGrpSpPr>
        <p:cNvPr id="1" name="Shape 3561"/>
        <p:cNvGrpSpPr/>
        <p:nvPr/>
      </p:nvGrpSpPr>
      <p:grpSpPr>
        <a:xfrm>
          <a:off x="0" y="0"/>
          <a:ext cx="0" cy="0"/>
          <a:chOff x="0" y="0"/>
          <a:chExt cx="0" cy="0"/>
        </a:xfrm>
      </p:grpSpPr>
      <p:grpSp>
        <p:nvGrpSpPr>
          <p:cNvPr id="3562" name="Google Shape;3562;p29"/>
          <p:cNvGrpSpPr/>
          <p:nvPr/>
        </p:nvGrpSpPr>
        <p:grpSpPr>
          <a:xfrm rot="9442976">
            <a:off x="1971015" y="3073054"/>
            <a:ext cx="9165281" cy="2491532"/>
            <a:chOff x="5171575" y="1460000"/>
            <a:chExt cx="1813675" cy="493025"/>
          </a:xfrm>
        </p:grpSpPr>
        <p:sp>
          <p:nvSpPr>
            <p:cNvPr id="3563" name="Google Shape;3563;p29"/>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4" name="Google Shape;3564;p29"/>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5" name="Google Shape;3565;p29"/>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6" name="Google Shape;3566;p29"/>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7" name="Google Shape;3567;p29"/>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8" name="Google Shape;3568;p29"/>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9" name="Google Shape;3569;p29"/>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0" name="Google Shape;3570;p29"/>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1" name="Google Shape;3571;p29"/>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2" name="Google Shape;3572;p29"/>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3" name="Google Shape;3573;p29"/>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4" name="Google Shape;3574;p29"/>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5" name="Google Shape;3575;p29"/>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6" name="Google Shape;3576;p29"/>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7" name="Google Shape;3577;p29"/>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8" name="Google Shape;3578;p29"/>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29"/>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0" name="Google Shape;3580;p29"/>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1" name="Google Shape;3581;p29"/>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2" name="Google Shape;3582;p29"/>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29"/>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4" name="Google Shape;3584;p29"/>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5" name="Google Shape;3585;p29"/>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6" name="Google Shape;3586;p29"/>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7" name="Google Shape;3587;p29"/>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8" name="Google Shape;3588;p29"/>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9" name="Google Shape;3589;p29"/>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90" name="Google Shape;3590;p29"/>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1" name="Google Shape;3591;p29"/>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2" name="Google Shape;3592;p2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3" name="Google Shape;3593;p2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94" name="Google Shape;3594;p29"/>
          <p:cNvGrpSpPr/>
          <p:nvPr/>
        </p:nvGrpSpPr>
        <p:grpSpPr>
          <a:xfrm>
            <a:off x="8577688" y="3176063"/>
            <a:ext cx="37200" cy="2435125"/>
            <a:chOff x="367100" y="2392375"/>
            <a:chExt cx="37200" cy="2435125"/>
          </a:xfrm>
        </p:grpSpPr>
        <p:sp>
          <p:nvSpPr>
            <p:cNvPr id="3595" name="Google Shape;3595;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6" name="Google Shape;3596;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97" name="Google Shape;3597;p29"/>
          <p:cNvGrpSpPr/>
          <p:nvPr/>
        </p:nvGrpSpPr>
        <p:grpSpPr>
          <a:xfrm>
            <a:off x="4418513" y="4543100"/>
            <a:ext cx="37200" cy="833425"/>
            <a:chOff x="367100" y="2392375"/>
            <a:chExt cx="37200" cy="833425"/>
          </a:xfrm>
        </p:grpSpPr>
        <p:sp>
          <p:nvSpPr>
            <p:cNvPr id="3598" name="Google Shape;359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9" name="Google Shape;3599;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0" name="Google Shape;3600;p29"/>
          <p:cNvGrpSpPr/>
          <p:nvPr/>
        </p:nvGrpSpPr>
        <p:grpSpPr>
          <a:xfrm>
            <a:off x="8040131" y="3723550"/>
            <a:ext cx="37200" cy="833425"/>
            <a:chOff x="367100" y="2392375"/>
            <a:chExt cx="37200" cy="833425"/>
          </a:xfrm>
        </p:grpSpPr>
        <p:sp>
          <p:nvSpPr>
            <p:cNvPr id="3601" name="Google Shape;360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2" name="Google Shape;3602;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3" name="Google Shape;3603;p29"/>
          <p:cNvGrpSpPr/>
          <p:nvPr/>
        </p:nvGrpSpPr>
        <p:grpSpPr>
          <a:xfrm>
            <a:off x="5976925" y="4466900"/>
            <a:ext cx="37200" cy="833425"/>
            <a:chOff x="367100" y="2392375"/>
            <a:chExt cx="37200" cy="833425"/>
          </a:xfrm>
        </p:grpSpPr>
        <p:sp>
          <p:nvSpPr>
            <p:cNvPr id="3604" name="Google Shape;360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5" name="Google Shape;360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6" name="Google Shape;3606;p29"/>
          <p:cNvGrpSpPr/>
          <p:nvPr/>
        </p:nvGrpSpPr>
        <p:grpSpPr>
          <a:xfrm>
            <a:off x="5197725" y="4379113"/>
            <a:ext cx="37200" cy="833425"/>
            <a:chOff x="367100" y="2392375"/>
            <a:chExt cx="37200" cy="833425"/>
          </a:xfrm>
        </p:grpSpPr>
        <p:sp>
          <p:nvSpPr>
            <p:cNvPr id="3607" name="Google Shape;360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8" name="Google Shape;360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9" name="Google Shape;3609;p29"/>
          <p:cNvGrpSpPr/>
          <p:nvPr/>
        </p:nvGrpSpPr>
        <p:grpSpPr>
          <a:xfrm>
            <a:off x="6658750" y="4191225"/>
            <a:ext cx="37200" cy="1232425"/>
            <a:chOff x="367100" y="2392375"/>
            <a:chExt cx="37200" cy="1232425"/>
          </a:xfrm>
        </p:grpSpPr>
        <p:sp>
          <p:nvSpPr>
            <p:cNvPr id="3610" name="Google Shape;3610;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1" name="Google Shape;361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2" name="Google Shape;3612;p29"/>
          <p:cNvGrpSpPr/>
          <p:nvPr/>
        </p:nvGrpSpPr>
        <p:grpSpPr>
          <a:xfrm>
            <a:off x="7834550" y="4413900"/>
            <a:ext cx="37200" cy="833425"/>
            <a:chOff x="367100" y="2392375"/>
            <a:chExt cx="37200" cy="833425"/>
          </a:xfrm>
        </p:grpSpPr>
        <p:sp>
          <p:nvSpPr>
            <p:cNvPr id="3613" name="Google Shape;361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4" name="Google Shape;361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5" name="Google Shape;3615;p29"/>
          <p:cNvGrpSpPr/>
          <p:nvPr/>
        </p:nvGrpSpPr>
        <p:grpSpPr>
          <a:xfrm>
            <a:off x="8308875" y="3902100"/>
            <a:ext cx="37200" cy="833425"/>
            <a:chOff x="367100" y="2392375"/>
            <a:chExt cx="37200" cy="833425"/>
          </a:xfrm>
        </p:grpSpPr>
        <p:sp>
          <p:nvSpPr>
            <p:cNvPr id="3616" name="Google Shape;3616;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7" name="Google Shape;361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8" name="Google Shape;3618;p29"/>
          <p:cNvGrpSpPr/>
          <p:nvPr/>
        </p:nvGrpSpPr>
        <p:grpSpPr>
          <a:xfrm>
            <a:off x="8846488" y="4204613"/>
            <a:ext cx="37200" cy="1232425"/>
            <a:chOff x="367100" y="2392375"/>
            <a:chExt cx="37200" cy="1232425"/>
          </a:xfrm>
        </p:grpSpPr>
        <p:sp>
          <p:nvSpPr>
            <p:cNvPr id="3619" name="Google Shape;3619;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0" name="Google Shape;362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21" name="Google Shape;3621;p2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2" name="Google Shape;3622;p2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23" name="Google Shape;3623;p29"/>
          <p:cNvGrpSpPr/>
          <p:nvPr/>
        </p:nvGrpSpPr>
        <p:grpSpPr>
          <a:xfrm>
            <a:off x="4664063" y="4404588"/>
            <a:ext cx="37200" cy="833425"/>
            <a:chOff x="367100" y="2392375"/>
            <a:chExt cx="37200" cy="833425"/>
          </a:xfrm>
        </p:grpSpPr>
        <p:sp>
          <p:nvSpPr>
            <p:cNvPr id="3624" name="Google Shape;362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5" name="Google Shape;362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6" name="Google Shape;3626;p29"/>
          <p:cNvGrpSpPr/>
          <p:nvPr/>
        </p:nvGrpSpPr>
        <p:grpSpPr>
          <a:xfrm>
            <a:off x="9029100" y="3450863"/>
            <a:ext cx="37200" cy="2435125"/>
            <a:chOff x="367100" y="2392375"/>
            <a:chExt cx="37200" cy="2435125"/>
          </a:xfrm>
        </p:grpSpPr>
        <p:sp>
          <p:nvSpPr>
            <p:cNvPr id="3627" name="Google Shape;362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8" name="Google Shape;362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9" name="Google Shape;3629;p29"/>
          <p:cNvGrpSpPr/>
          <p:nvPr/>
        </p:nvGrpSpPr>
        <p:grpSpPr>
          <a:xfrm>
            <a:off x="6398263" y="3825000"/>
            <a:ext cx="37200" cy="833425"/>
            <a:chOff x="367100" y="2392375"/>
            <a:chExt cx="37200" cy="833425"/>
          </a:xfrm>
        </p:grpSpPr>
        <p:sp>
          <p:nvSpPr>
            <p:cNvPr id="3630" name="Google Shape;363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1" name="Google Shape;363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2" name="Google Shape;3632;p29"/>
          <p:cNvGrpSpPr/>
          <p:nvPr/>
        </p:nvGrpSpPr>
        <p:grpSpPr>
          <a:xfrm>
            <a:off x="5580650" y="4180738"/>
            <a:ext cx="37200" cy="833425"/>
            <a:chOff x="367100" y="2392375"/>
            <a:chExt cx="37200" cy="833425"/>
          </a:xfrm>
        </p:grpSpPr>
        <p:sp>
          <p:nvSpPr>
            <p:cNvPr id="3633" name="Google Shape;363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4" name="Google Shape;363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5" name="Google Shape;3635;p29"/>
          <p:cNvGrpSpPr/>
          <p:nvPr/>
        </p:nvGrpSpPr>
        <p:grpSpPr>
          <a:xfrm>
            <a:off x="6919225" y="3384000"/>
            <a:ext cx="37200" cy="1232425"/>
            <a:chOff x="367100" y="2392375"/>
            <a:chExt cx="37200" cy="1232425"/>
          </a:xfrm>
        </p:grpSpPr>
        <p:sp>
          <p:nvSpPr>
            <p:cNvPr id="3636" name="Google Shape;363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7" name="Google Shape;363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38" name="Google Shape;3638;p2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9" name="Google Shape;3639;p2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40" name="Google Shape;3640;p29"/>
          <p:cNvGrpSpPr/>
          <p:nvPr/>
        </p:nvGrpSpPr>
        <p:grpSpPr>
          <a:xfrm>
            <a:off x="5363188" y="3231438"/>
            <a:ext cx="37200" cy="833425"/>
            <a:chOff x="367100" y="2392375"/>
            <a:chExt cx="37200" cy="833425"/>
          </a:xfrm>
        </p:grpSpPr>
        <p:sp>
          <p:nvSpPr>
            <p:cNvPr id="3641" name="Google Shape;364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2" name="Google Shape;3642;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43" name="Google Shape;3643;p29"/>
          <p:cNvGrpSpPr/>
          <p:nvPr/>
        </p:nvGrpSpPr>
        <p:grpSpPr>
          <a:xfrm>
            <a:off x="8133225" y="2430588"/>
            <a:ext cx="37200" cy="2435125"/>
            <a:chOff x="367100" y="2392375"/>
            <a:chExt cx="37200" cy="2435125"/>
          </a:xfrm>
        </p:grpSpPr>
        <p:sp>
          <p:nvSpPr>
            <p:cNvPr id="3644" name="Google Shape;364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5" name="Google Shape;364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46" name="Google Shape;3646;p29"/>
          <p:cNvGrpSpPr/>
          <p:nvPr/>
        </p:nvGrpSpPr>
        <p:grpSpPr>
          <a:xfrm>
            <a:off x="7121400" y="2089938"/>
            <a:ext cx="37200" cy="2435125"/>
            <a:chOff x="367100" y="2392375"/>
            <a:chExt cx="37200" cy="2435125"/>
          </a:xfrm>
        </p:grpSpPr>
        <p:sp>
          <p:nvSpPr>
            <p:cNvPr id="3647" name="Google Shape;364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8" name="Google Shape;364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49" name="Google Shape;3649;p29"/>
          <p:cNvGrpSpPr/>
          <p:nvPr/>
        </p:nvGrpSpPr>
        <p:grpSpPr>
          <a:xfrm>
            <a:off x="7498400" y="971538"/>
            <a:ext cx="37200" cy="3553537"/>
            <a:chOff x="367100" y="2392375"/>
            <a:chExt cx="37200" cy="3553537"/>
          </a:xfrm>
        </p:grpSpPr>
        <p:sp>
          <p:nvSpPr>
            <p:cNvPr id="3650" name="Google Shape;3650;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1" name="Google Shape;365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52" name="Google Shape;3652;p29"/>
          <p:cNvGrpSpPr/>
          <p:nvPr/>
        </p:nvGrpSpPr>
        <p:grpSpPr>
          <a:xfrm>
            <a:off x="7953850" y="2898738"/>
            <a:ext cx="37200" cy="2435125"/>
            <a:chOff x="367100" y="2392375"/>
            <a:chExt cx="37200" cy="2435125"/>
          </a:xfrm>
        </p:grpSpPr>
        <p:sp>
          <p:nvSpPr>
            <p:cNvPr id="3653" name="Google Shape;365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4" name="Google Shape;365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55" name="Google Shape;3655;p29"/>
          <p:cNvGrpSpPr/>
          <p:nvPr/>
        </p:nvGrpSpPr>
        <p:grpSpPr>
          <a:xfrm>
            <a:off x="5775150" y="1871388"/>
            <a:ext cx="37200" cy="3553537"/>
            <a:chOff x="367100" y="2392375"/>
            <a:chExt cx="37200" cy="3553537"/>
          </a:xfrm>
        </p:grpSpPr>
        <p:sp>
          <p:nvSpPr>
            <p:cNvPr id="3656" name="Google Shape;3656;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7" name="Google Shape;365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58" name="Google Shape;3658;p29"/>
          <p:cNvGrpSpPr/>
          <p:nvPr/>
        </p:nvGrpSpPr>
        <p:grpSpPr>
          <a:xfrm>
            <a:off x="6226013" y="2482963"/>
            <a:ext cx="37200" cy="2435125"/>
            <a:chOff x="367100" y="2392375"/>
            <a:chExt cx="37200" cy="2435125"/>
          </a:xfrm>
        </p:grpSpPr>
        <p:sp>
          <p:nvSpPr>
            <p:cNvPr id="3659" name="Google Shape;365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0" name="Google Shape;366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1" name="Google Shape;3661;p29"/>
          <p:cNvGrpSpPr/>
          <p:nvPr/>
        </p:nvGrpSpPr>
        <p:grpSpPr>
          <a:xfrm>
            <a:off x="7452769" y="3946925"/>
            <a:ext cx="37200" cy="833425"/>
            <a:chOff x="367100" y="2392375"/>
            <a:chExt cx="37200" cy="833425"/>
          </a:xfrm>
        </p:grpSpPr>
        <p:sp>
          <p:nvSpPr>
            <p:cNvPr id="3662" name="Google Shape;3662;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3" name="Google Shape;3663;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64" name="Google Shape;3664;p29"/>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5" name="Google Shape;3665;p29"/>
          <p:cNvGrpSpPr/>
          <p:nvPr/>
        </p:nvGrpSpPr>
        <p:grpSpPr>
          <a:xfrm>
            <a:off x="5531163" y="2330563"/>
            <a:ext cx="37200" cy="2435125"/>
            <a:chOff x="367100" y="2392375"/>
            <a:chExt cx="37200" cy="2435125"/>
          </a:xfrm>
        </p:grpSpPr>
        <p:sp>
          <p:nvSpPr>
            <p:cNvPr id="3666" name="Google Shape;3666;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7" name="Google Shape;366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8" name="Google Shape;3668;p29"/>
          <p:cNvGrpSpPr/>
          <p:nvPr/>
        </p:nvGrpSpPr>
        <p:grpSpPr>
          <a:xfrm>
            <a:off x="8768050" y="1530738"/>
            <a:ext cx="37200" cy="2435125"/>
            <a:chOff x="367100" y="2392375"/>
            <a:chExt cx="37200" cy="2435125"/>
          </a:xfrm>
        </p:grpSpPr>
        <p:sp>
          <p:nvSpPr>
            <p:cNvPr id="3669" name="Google Shape;366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0" name="Google Shape;367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71" name="Google Shape;3671;p29"/>
          <p:cNvGrpSpPr/>
          <p:nvPr/>
        </p:nvGrpSpPr>
        <p:grpSpPr>
          <a:xfrm>
            <a:off x="6717038" y="2025875"/>
            <a:ext cx="37200" cy="3553537"/>
            <a:chOff x="367100" y="2392375"/>
            <a:chExt cx="37200" cy="3553537"/>
          </a:xfrm>
        </p:grpSpPr>
        <p:sp>
          <p:nvSpPr>
            <p:cNvPr id="3672" name="Google Shape;3672;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3" name="Google Shape;3673;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74" name="Google Shape;3674;p29"/>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5" name="Google Shape;3675;p29"/>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76" name="Google Shape;3676;p29"/>
          <p:cNvGrpSpPr/>
          <p:nvPr/>
        </p:nvGrpSpPr>
        <p:grpSpPr>
          <a:xfrm>
            <a:off x="92463" y="4766950"/>
            <a:ext cx="37200" cy="833425"/>
            <a:chOff x="367100" y="2392375"/>
            <a:chExt cx="37200" cy="833425"/>
          </a:xfrm>
        </p:grpSpPr>
        <p:sp>
          <p:nvSpPr>
            <p:cNvPr id="3677" name="Google Shape;367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8" name="Google Shape;367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79" name="Google Shape;3679;p29"/>
          <p:cNvGrpSpPr/>
          <p:nvPr/>
        </p:nvGrpSpPr>
        <p:grpSpPr>
          <a:xfrm>
            <a:off x="1650875" y="4690750"/>
            <a:ext cx="37200" cy="833425"/>
            <a:chOff x="367100" y="2392375"/>
            <a:chExt cx="37200" cy="833425"/>
          </a:xfrm>
        </p:grpSpPr>
        <p:sp>
          <p:nvSpPr>
            <p:cNvPr id="3680" name="Google Shape;368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2" name="Google Shape;3682;p29"/>
          <p:cNvGrpSpPr/>
          <p:nvPr/>
        </p:nvGrpSpPr>
        <p:grpSpPr>
          <a:xfrm>
            <a:off x="871675" y="4602963"/>
            <a:ext cx="37200" cy="833425"/>
            <a:chOff x="367100" y="2392375"/>
            <a:chExt cx="37200" cy="833425"/>
          </a:xfrm>
        </p:grpSpPr>
        <p:sp>
          <p:nvSpPr>
            <p:cNvPr id="3683" name="Google Shape;368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5" name="Google Shape;3685;p29"/>
          <p:cNvGrpSpPr/>
          <p:nvPr/>
        </p:nvGrpSpPr>
        <p:grpSpPr>
          <a:xfrm>
            <a:off x="2332700" y="4415075"/>
            <a:ext cx="37200" cy="1232425"/>
            <a:chOff x="367100" y="2392375"/>
            <a:chExt cx="37200" cy="1232425"/>
          </a:xfrm>
        </p:grpSpPr>
        <p:sp>
          <p:nvSpPr>
            <p:cNvPr id="3686" name="Google Shape;368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7" name="Google Shape;368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8" name="Google Shape;3688;p29"/>
          <p:cNvGrpSpPr/>
          <p:nvPr/>
        </p:nvGrpSpPr>
        <p:grpSpPr>
          <a:xfrm>
            <a:off x="3508500" y="4637750"/>
            <a:ext cx="37200" cy="833425"/>
            <a:chOff x="367100" y="2392375"/>
            <a:chExt cx="37200" cy="833425"/>
          </a:xfrm>
        </p:grpSpPr>
        <p:sp>
          <p:nvSpPr>
            <p:cNvPr id="3689" name="Google Shape;3689;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0" name="Google Shape;369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91" name="Google Shape;3691;p29"/>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29"/>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93" name="Google Shape;3693;p29"/>
          <p:cNvGrpSpPr/>
          <p:nvPr/>
        </p:nvGrpSpPr>
        <p:grpSpPr>
          <a:xfrm>
            <a:off x="338013" y="4628438"/>
            <a:ext cx="37200" cy="833425"/>
            <a:chOff x="367100" y="2392375"/>
            <a:chExt cx="37200" cy="833425"/>
          </a:xfrm>
        </p:grpSpPr>
        <p:sp>
          <p:nvSpPr>
            <p:cNvPr id="3694" name="Google Shape;369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5" name="Google Shape;369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96" name="Google Shape;3696;p29"/>
          <p:cNvGrpSpPr/>
          <p:nvPr/>
        </p:nvGrpSpPr>
        <p:grpSpPr>
          <a:xfrm>
            <a:off x="1254600" y="4404588"/>
            <a:ext cx="37200" cy="833425"/>
            <a:chOff x="367100" y="2392375"/>
            <a:chExt cx="37200" cy="833425"/>
          </a:xfrm>
        </p:grpSpPr>
        <p:sp>
          <p:nvSpPr>
            <p:cNvPr id="3697" name="Google Shape;369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99" name="Google Shape;3699;p29"/>
          <p:cNvGrpSpPr/>
          <p:nvPr/>
        </p:nvGrpSpPr>
        <p:grpSpPr>
          <a:xfrm>
            <a:off x="3807175" y="4504138"/>
            <a:ext cx="37200" cy="2435125"/>
            <a:chOff x="367100" y="2392375"/>
            <a:chExt cx="37200" cy="2435125"/>
          </a:xfrm>
        </p:grpSpPr>
        <p:sp>
          <p:nvSpPr>
            <p:cNvPr id="3700" name="Google Shape;370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02" name="Google Shape;3702;p29"/>
          <p:cNvGrpSpPr/>
          <p:nvPr/>
        </p:nvGrpSpPr>
        <p:grpSpPr>
          <a:xfrm>
            <a:off x="2913225" y="4415063"/>
            <a:ext cx="37200" cy="2435125"/>
            <a:chOff x="367100" y="2392375"/>
            <a:chExt cx="37200" cy="2435125"/>
          </a:xfrm>
        </p:grpSpPr>
        <p:sp>
          <p:nvSpPr>
            <p:cNvPr id="3703" name="Google Shape;370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05" name="Google Shape;3705;p2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6" name="Google Shape;3706;p29"/>
          <p:cNvSpPr txBox="1">
            <a:spLocks noGrp="1"/>
          </p:cNvSpPr>
          <p:nvPr>
            <p:ph type="title" idx="2"/>
          </p:nvPr>
        </p:nvSpPr>
        <p:spPr>
          <a:xfrm>
            <a:off x="720075" y="3268175"/>
            <a:ext cx="3211200" cy="33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7" name="Google Shape;3707;p29"/>
          <p:cNvSpPr txBox="1">
            <a:spLocks noGrp="1"/>
          </p:cNvSpPr>
          <p:nvPr>
            <p:ph type="title" idx="3"/>
          </p:nvPr>
        </p:nvSpPr>
        <p:spPr>
          <a:xfrm>
            <a:off x="720075" y="1692400"/>
            <a:ext cx="3211200" cy="33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8" name="Google Shape;3708;p29"/>
          <p:cNvSpPr txBox="1">
            <a:spLocks noGrp="1"/>
          </p:cNvSpPr>
          <p:nvPr>
            <p:ph type="subTitle" idx="1"/>
          </p:nvPr>
        </p:nvSpPr>
        <p:spPr>
          <a:xfrm>
            <a:off x="720075" y="2017625"/>
            <a:ext cx="3211200" cy="7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09" name="Google Shape;3709;p29"/>
          <p:cNvSpPr txBox="1">
            <a:spLocks noGrp="1"/>
          </p:cNvSpPr>
          <p:nvPr>
            <p:ph type="subTitle" idx="4"/>
          </p:nvPr>
        </p:nvSpPr>
        <p:spPr>
          <a:xfrm>
            <a:off x="720075" y="3593400"/>
            <a:ext cx="3211200" cy="7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72"/>
        <p:cNvGrpSpPr/>
        <p:nvPr/>
      </p:nvGrpSpPr>
      <p:grpSpPr>
        <a:xfrm>
          <a:off x="0" y="0"/>
          <a:ext cx="0" cy="0"/>
          <a:chOff x="0" y="0"/>
          <a:chExt cx="0" cy="0"/>
        </a:xfrm>
      </p:grpSpPr>
      <p:grpSp>
        <p:nvGrpSpPr>
          <p:cNvPr id="4273" name="Google Shape;4273;p34"/>
          <p:cNvGrpSpPr/>
          <p:nvPr/>
        </p:nvGrpSpPr>
        <p:grpSpPr>
          <a:xfrm rot="9442976">
            <a:off x="1971015" y="3073054"/>
            <a:ext cx="9165281" cy="2491532"/>
            <a:chOff x="5171575" y="1460000"/>
            <a:chExt cx="1813675" cy="493025"/>
          </a:xfrm>
        </p:grpSpPr>
        <p:sp>
          <p:nvSpPr>
            <p:cNvPr id="4274" name="Google Shape;4274;p34"/>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5" name="Google Shape;4275;p34"/>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34"/>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34"/>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34"/>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34"/>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34"/>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34"/>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34"/>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34"/>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34"/>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5" name="Google Shape;4285;p34"/>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6" name="Google Shape;4286;p34"/>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34"/>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8" name="Google Shape;4288;p34"/>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9" name="Google Shape;4289;p34"/>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34"/>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1" name="Google Shape;4291;p34"/>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2" name="Google Shape;4292;p34"/>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34"/>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4" name="Google Shape;4294;p34"/>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5" name="Google Shape;4295;p34"/>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34"/>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7" name="Google Shape;4297;p34"/>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8" name="Google Shape;4298;p34"/>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9" name="Google Shape;4299;p34"/>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34"/>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01" name="Google Shape;4301;p34"/>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34"/>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3" name="Google Shape;4303;p34"/>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4" name="Google Shape;4304;p34"/>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05" name="Google Shape;4305;p34"/>
          <p:cNvGrpSpPr/>
          <p:nvPr/>
        </p:nvGrpSpPr>
        <p:grpSpPr>
          <a:xfrm>
            <a:off x="8577688" y="3176063"/>
            <a:ext cx="37200" cy="2435125"/>
            <a:chOff x="367100" y="2392375"/>
            <a:chExt cx="37200" cy="2435125"/>
          </a:xfrm>
        </p:grpSpPr>
        <p:sp>
          <p:nvSpPr>
            <p:cNvPr id="4306" name="Google Shape;4306;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7" name="Google Shape;4307;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8" name="Google Shape;4308;p34"/>
          <p:cNvGrpSpPr/>
          <p:nvPr/>
        </p:nvGrpSpPr>
        <p:grpSpPr>
          <a:xfrm>
            <a:off x="4418513" y="4543100"/>
            <a:ext cx="37200" cy="833425"/>
            <a:chOff x="367100" y="2392375"/>
            <a:chExt cx="37200" cy="833425"/>
          </a:xfrm>
        </p:grpSpPr>
        <p:sp>
          <p:nvSpPr>
            <p:cNvPr id="4309" name="Google Shape;4309;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0" name="Google Shape;4310;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1" name="Google Shape;4311;p34"/>
          <p:cNvGrpSpPr/>
          <p:nvPr/>
        </p:nvGrpSpPr>
        <p:grpSpPr>
          <a:xfrm>
            <a:off x="8040131" y="3723550"/>
            <a:ext cx="37200" cy="833425"/>
            <a:chOff x="367100" y="2392375"/>
            <a:chExt cx="37200" cy="833425"/>
          </a:xfrm>
        </p:grpSpPr>
        <p:sp>
          <p:nvSpPr>
            <p:cNvPr id="4312" name="Google Shape;431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3" name="Google Shape;4313;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4" name="Google Shape;4314;p34"/>
          <p:cNvGrpSpPr/>
          <p:nvPr/>
        </p:nvGrpSpPr>
        <p:grpSpPr>
          <a:xfrm>
            <a:off x="5976925" y="4466900"/>
            <a:ext cx="37200" cy="833425"/>
            <a:chOff x="367100" y="2392375"/>
            <a:chExt cx="37200" cy="833425"/>
          </a:xfrm>
        </p:grpSpPr>
        <p:sp>
          <p:nvSpPr>
            <p:cNvPr id="4315" name="Google Shape;431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6" name="Google Shape;431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7" name="Google Shape;4317;p34"/>
          <p:cNvGrpSpPr/>
          <p:nvPr/>
        </p:nvGrpSpPr>
        <p:grpSpPr>
          <a:xfrm>
            <a:off x="5197725" y="4379113"/>
            <a:ext cx="37200" cy="833425"/>
            <a:chOff x="367100" y="2392375"/>
            <a:chExt cx="37200" cy="833425"/>
          </a:xfrm>
        </p:grpSpPr>
        <p:sp>
          <p:nvSpPr>
            <p:cNvPr id="4318" name="Google Shape;431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9" name="Google Shape;431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0" name="Google Shape;4320;p34"/>
          <p:cNvGrpSpPr/>
          <p:nvPr/>
        </p:nvGrpSpPr>
        <p:grpSpPr>
          <a:xfrm>
            <a:off x="6658750" y="4191225"/>
            <a:ext cx="37200" cy="1232425"/>
            <a:chOff x="367100" y="2392375"/>
            <a:chExt cx="37200" cy="1232425"/>
          </a:xfrm>
        </p:grpSpPr>
        <p:sp>
          <p:nvSpPr>
            <p:cNvPr id="4321" name="Google Shape;4321;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2" name="Google Shape;432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3" name="Google Shape;4323;p34"/>
          <p:cNvGrpSpPr/>
          <p:nvPr/>
        </p:nvGrpSpPr>
        <p:grpSpPr>
          <a:xfrm>
            <a:off x="7834550" y="4413900"/>
            <a:ext cx="37200" cy="833425"/>
            <a:chOff x="367100" y="2392375"/>
            <a:chExt cx="37200" cy="833425"/>
          </a:xfrm>
        </p:grpSpPr>
        <p:sp>
          <p:nvSpPr>
            <p:cNvPr id="4324" name="Google Shape;432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6" name="Google Shape;4326;p34"/>
          <p:cNvGrpSpPr/>
          <p:nvPr/>
        </p:nvGrpSpPr>
        <p:grpSpPr>
          <a:xfrm>
            <a:off x="8308875" y="3902100"/>
            <a:ext cx="37200" cy="833425"/>
            <a:chOff x="367100" y="2392375"/>
            <a:chExt cx="37200" cy="833425"/>
          </a:xfrm>
        </p:grpSpPr>
        <p:sp>
          <p:nvSpPr>
            <p:cNvPr id="4327" name="Google Shape;432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8" name="Google Shape;432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9" name="Google Shape;4329;p34"/>
          <p:cNvGrpSpPr/>
          <p:nvPr/>
        </p:nvGrpSpPr>
        <p:grpSpPr>
          <a:xfrm>
            <a:off x="8846488" y="4204613"/>
            <a:ext cx="37200" cy="1232425"/>
            <a:chOff x="367100" y="2392375"/>
            <a:chExt cx="37200" cy="1232425"/>
          </a:xfrm>
        </p:grpSpPr>
        <p:sp>
          <p:nvSpPr>
            <p:cNvPr id="4330" name="Google Shape;4330;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1" name="Google Shape;433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32" name="Google Shape;4332;p3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3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34" name="Google Shape;4334;p34"/>
          <p:cNvGrpSpPr/>
          <p:nvPr/>
        </p:nvGrpSpPr>
        <p:grpSpPr>
          <a:xfrm>
            <a:off x="4664063" y="4404588"/>
            <a:ext cx="37200" cy="833425"/>
            <a:chOff x="367100" y="2392375"/>
            <a:chExt cx="37200" cy="833425"/>
          </a:xfrm>
        </p:grpSpPr>
        <p:sp>
          <p:nvSpPr>
            <p:cNvPr id="4335" name="Google Shape;433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7" name="Google Shape;4337;p34"/>
          <p:cNvGrpSpPr/>
          <p:nvPr/>
        </p:nvGrpSpPr>
        <p:grpSpPr>
          <a:xfrm>
            <a:off x="9029100" y="3450863"/>
            <a:ext cx="37200" cy="2435125"/>
            <a:chOff x="367100" y="2392375"/>
            <a:chExt cx="37200" cy="2435125"/>
          </a:xfrm>
        </p:grpSpPr>
        <p:sp>
          <p:nvSpPr>
            <p:cNvPr id="4338" name="Google Shape;433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0" name="Google Shape;4340;p34"/>
          <p:cNvGrpSpPr/>
          <p:nvPr/>
        </p:nvGrpSpPr>
        <p:grpSpPr>
          <a:xfrm>
            <a:off x="6398263" y="3825000"/>
            <a:ext cx="37200" cy="833425"/>
            <a:chOff x="367100" y="2392375"/>
            <a:chExt cx="37200" cy="833425"/>
          </a:xfrm>
        </p:grpSpPr>
        <p:sp>
          <p:nvSpPr>
            <p:cNvPr id="4341" name="Google Shape;434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3" name="Google Shape;4343;p34"/>
          <p:cNvGrpSpPr/>
          <p:nvPr/>
        </p:nvGrpSpPr>
        <p:grpSpPr>
          <a:xfrm>
            <a:off x="5580650" y="4180738"/>
            <a:ext cx="37200" cy="833425"/>
            <a:chOff x="367100" y="2392375"/>
            <a:chExt cx="37200" cy="833425"/>
          </a:xfrm>
        </p:grpSpPr>
        <p:sp>
          <p:nvSpPr>
            <p:cNvPr id="4344" name="Google Shape;434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6" name="Google Shape;4346;p34"/>
          <p:cNvGrpSpPr/>
          <p:nvPr/>
        </p:nvGrpSpPr>
        <p:grpSpPr>
          <a:xfrm>
            <a:off x="6919225" y="3384000"/>
            <a:ext cx="37200" cy="1232425"/>
            <a:chOff x="367100" y="2392375"/>
            <a:chExt cx="37200" cy="1232425"/>
          </a:xfrm>
        </p:grpSpPr>
        <p:sp>
          <p:nvSpPr>
            <p:cNvPr id="4347" name="Google Shape;434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49" name="Google Shape;4349;p34"/>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0" name="Google Shape;4350;p3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51" name="Google Shape;4351;p34"/>
          <p:cNvGrpSpPr/>
          <p:nvPr/>
        </p:nvGrpSpPr>
        <p:grpSpPr>
          <a:xfrm>
            <a:off x="5363188" y="3231438"/>
            <a:ext cx="37200" cy="833425"/>
            <a:chOff x="367100" y="2392375"/>
            <a:chExt cx="37200" cy="833425"/>
          </a:xfrm>
        </p:grpSpPr>
        <p:sp>
          <p:nvSpPr>
            <p:cNvPr id="4352" name="Google Shape;435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3" name="Google Shape;4353;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4" name="Google Shape;4354;p34"/>
          <p:cNvGrpSpPr/>
          <p:nvPr/>
        </p:nvGrpSpPr>
        <p:grpSpPr>
          <a:xfrm>
            <a:off x="8133225" y="2430588"/>
            <a:ext cx="37200" cy="2435125"/>
            <a:chOff x="367100" y="2392375"/>
            <a:chExt cx="37200" cy="2435125"/>
          </a:xfrm>
        </p:grpSpPr>
        <p:sp>
          <p:nvSpPr>
            <p:cNvPr id="4355" name="Google Shape;4355;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6" name="Google Shape;435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7" name="Google Shape;4357;p34"/>
          <p:cNvGrpSpPr/>
          <p:nvPr/>
        </p:nvGrpSpPr>
        <p:grpSpPr>
          <a:xfrm>
            <a:off x="7121400" y="2089938"/>
            <a:ext cx="37200" cy="2435125"/>
            <a:chOff x="367100" y="2392375"/>
            <a:chExt cx="37200" cy="2435125"/>
          </a:xfrm>
        </p:grpSpPr>
        <p:sp>
          <p:nvSpPr>
            <p:cNvPr id="4358" name="Google Shape;435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9" name="Google Shape;435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0" name="Google Shape;4360;p34"/>
          <p:cNvGrpSpPr/>
          <p:nvPr/>
        </p:nvGrpSpPr>
        <p:grpSpPr>
          <a:xfrm>
            <a:off x="7498400" y="971538"/>
            <a:ext cx="37200" cy="3553537"/>
            <a:chOff x="367100" y="2392375"/>
            <a:chExt cx="37200" cy="3553537"/>
          </a:xfrm>
        </p:grpSpPr>
        <p:sp>
          <p:nvSpPr>
            <p:cNvPr id="4361" name="Google Shape;4361;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2" name="Google Shape;436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3" name="Google Shape;4363;p34"/>
          <p:cNvGrpSpPr/>
          <p:nvPr/>
        </p:nvGrpSpPr>
        <p:grpSpPr>
          <a:xfrm>
            <a:off x="7953850" y="2898738"/>
            <a:ext cx="37200" cy="2435125"/>
            <a:chOff x="367100" y="2392375"/>
            <a:chExt cx="37200" cy="2435125"/>
          </a:xfrm>
        </p:grpSpPr>
        <p:sp>
          <p:nvSpPr>
            <p:cNvPr id="4364" name="Google Shape;436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5" name="Google Shape;436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6" name="Google Shape;4366;p34"/>
          <p:cNvGrpSpPr/>
          <p:nvPr/>
        </p:nvGrpSpPr>
        <p:grpSpPr>
          <a:xfrm>
            <a:off x="5775150" y="1871388"/>
            <a:ext cx="37200" cy="3553537"/>
            <a:chOff x="367100" y="2392375"/>
            <a:chExt cx="37200" cy="3553537"/>
          </a:xfrm>
        </p:grpSpPr>
        <p:sp>
          <p:nvSpPr>
            <p:cNvPr id="4367" name="Google Shape;4367;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8" name="Google Shape;436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9" name="Google Shape;4369;p34"/>
          <p:cNvGrpSpPr/>
          <p:nvPr/>
        </p:nvGrpSpPr>
        <p:grpSpPr>
          <a:xfrm>
            <a:off x="6226013" y="2482963"/>
            <a:ext cx="37200" cy="2435125"/>
            <a:chOff x="367100" y="2392375"/>
            <a:chExt cx="37200" cy="2435125"/>
          </a:xfrm>
        </p:grpSpPr>
        <p:sp>
          <p:nvSpPr>
            <p:cNvPr id="4370" name="Google Shape;437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1" name="Google Shape;437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72" name="Google Shape;4372;p34"/>
          <p:cNvGrpSpPr/>
          <p:nvPr/>
        </p:nvGrpSpPr>
        <p:grpSpPr>
          <a:xfrm>
            <a:off x="7452769" y="3946925"/>
            <a:ext cx="37200" cy="833425"/>
            <a:chOff x="367100" y="2392375"/>
            <a:chExt cx="37200" cy="833425"/>
          </a:xfrm>
        </p:grpSpPr>
        <p:sp>
          <p:nvSpPr>
            <p:cNvPr id="4373" name="Google Shape;4373;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4" name="Google Shape;4374;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75" name="Google Shape;4375;p34"/>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76" name="Google Shape;4376;p34"/>
          <p:cNvGrpSpPr/>
          <p:nvPr/>
        </p:nvGrpSpPr>
        <p:grpSpPr>
          <a:xfrm>
            <a:off x="5531163" y="2330563"/>
            <a:ext cx="37200" cy="2435125"/>
            <a:chOff x="367100" y="2392375"/>
            <a:chExt cx="37200" cy="2435125"/>
          </a:xfrm>
        </p:grpSpPr>
        <p:sp>
          <p:nvSpPr>
            <p:cNvPr id="4377" name="Google Shape;437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8" name="Google Shape;437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79" name="Google Shape;4379;p34"/>
          <p:cNvGrpSpPr/>
          <p:nvPr/>
        </p:nvGrpSpPr>
        <p:grpSpPr>
          <a:xfrm>
            <a:off x="8768050" y="1530738"/>
            <a:ext cx="37200" cy="2435125"/>
            <a:chOff x="367100" y="2392375"/>
            <a:chExt cx="37200" cy="2435125"/>
          </a:xfrm>
        </p:grpSpPr>
        <p:sp>
          <p:nvSpPr>
            <p:cNvPr id="4380" name="Google Shape;438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1" name="Google Shape;438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2" name="Google Shape;4382;p34"/>
          <p:cNvGrpSpPr/>
          <p:nvPr/>
        </p:nvGrpSpPr>
        <p:grpSpPr>
          <a:xfrm>
            <a:off x="6717038" y="2025875"/>
            <a:ext cx="37200" cy="3553537"/>
            <a:chOff x="367100" y="2392375"/>
            <a:chExt cx="37200" cy="3553537"/>
          </a:xfrm>
        </p:grpSpPr>
        <p:sp>
          <p:nvSpPr>
            <p:cNvPr id="4383" name="Google Shape;4383;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4" name="Google Shape;4384;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85" name="Google Shape;4385;p34"/>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6" name="Google Shape;4386;p3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87" name="Google Shape;4387;p34"/>
          <p:cNvGrpSpPr/>
          <p:nvPr/>
        </p:nvGrpSpPr>
        <p:grpSpPr>
          <a:xfrm>
            <a:off x="92463" y="4766950"/>
            <a:ext cx="37200" cy="833425"/>
            <a:chOff x="367100" y="2392375"/>
            <a:chExt cx="37200" cy="833425"/>
          </a:xfrm>
        </p:grpSpPr>
        <p:sp>
          <p:nvSpPr>
            <p:cNvPr id="4388" name="Google Shape;438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9" name="Google Shape;438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0" name="Google Shape;4390;p34"/>
          <p:cNvGrpSpPr/>
          <p:nvPr/>
        </p:nvGrpSpPr>
        <p:grpSpPr>
          <a:xfrm>
            <a:off x="1650875" y="4690750"/>
            <a:ext cx="37200" cy="833425"/>
            <a:chOff x="367100" y="2392375"/>
            <a:chExt cx="37200" cy="833425"/>
          </a:xfrm>
        </p:grpSpPr>
        <p:sp>
          <p:nvSpPr>
            <p:cNvPr id="4391" name="Google Shape;439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2" name="Google Shape;439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3" name="Google Shape;4393;p34"/>
          <p:cNvGrpSpPr/>
          <p:nvPr/>
        </p:nvGrpSpPr>
        <p:grpSpPr>
          <a:xfrm>
            <a:off x="871675" y="4602963"/>
            <a:ext cx="37200" cy="833425"/>
            <a:chOff x="367100" y="2392375"/>
            <a:chExt cx="37200" cy="833425"/>
          </a:xfrm>
        </p:grpSpPr>
        <p:sp>
          <p:nvSpPr>
            <p:cNvPr id="4394" name="Google Shape;439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5" name="Google Shape;439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6" name="Google Shape;4396;p34"/>
          <p:cNvGrpSpPr/>
          <p:nvPr/>
        </p:nvGrpSpPr>
        <p:grpSpPr>
          <a:xfrm>
            <a:off x="2332700" y="4415075"/>
            <a:ext cx="37200" cy="1232425"/>
            <a:chOff x="367100" y="2392375"/>
            <a:chExt cx="37200" cy="1232425"/>
          </a:xfrm>
        </p:grpSpPr>
        <p:sp>
          <p:nvSpPr>
            <p:cNvPr id="4397" name="Google Shape;439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8" name="Google Shape;439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9" name="Google Shape;4399;p34"/>
          <p:cNvGrpSpPr/>
          <p:nvPr/>
        </p:nvGrpSpPr>
        <p:grpSpPr>
          <a:xfrm>
            <a:off x="3508500" y="4637750"/>
            <a:ext cx="37200" cy="833425"/>
            <a:chOff x="367100" y="2392375"/>
            <a:chExt cx="37200" cy="833425"/>
          </a:xfrm>
        </p:grpSpPr>
        <p:sp>
          <p:nvSpPr>
            <p:cNvPr id="4400" name="Google Shape;440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02" name="Google Shape;4402;p34"/>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34"/>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04" name="Google Shape;4404;p34"/>
          <p:cNvGrpSpPr/>
          <p:nvPr/>
        </p:nvGrpSpPr>
        <p:grpSpPr>
          <a:xfrm>
            <a:off x="338013" y="4628438"/>
            <a:ext cx="37200" cy="833425"/>
            <a:chOff x="367100" y="2392375"/>
            <a:chExt cx="37200" cy="833425"/>
          </a:xfrm>
        </p:grpSpPr>
        <p:sp>
          <p:nvSpPr>
            <p:cNvPr id="4405" name="Google Shape;440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7" name="Google Shape;4407;p34"/>
          <p:cNvGrpSpPr/>
          <p:nvPr/>
        </p:nvGrpSpPr>
        <p:grpSpPr>
          <a:xfrm>
            <a:off x="1254600" y="4404588"/>
            <a:ext cx="37200" cy="833425"/>
            <a:chOff x="367100" y="2392375"/>
            <a:chExt cx="37200" cy="833425"/>
          </a:xfrm>
        </p:grpSpPr>
        <p:sp>
          <p:nvSpPr>
            <p:cNvPr id="4408" name="Google Shape;440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0" name="Google Shape;4410;p34"/>
          <p:cNvGrpSpPr/>
          <p:nvPr/>
        </p:nvGrpSpPr>
        <p:grpSpPr>
          <a:xfrm>
            <a:off x="3807175" y="4504138"/>
            <a:ext cx="37200" cy="2435125"/>
            <a:chOff x="367100" y="2392375"/>
            <a:chExt cx="37200" cy="2435125"/>
          </a:xfrm>
        </p:grpSpPr>
        <p:sp>
          <p:nvSpPr>
            <p:cNvPr id="4411" name="Google Shape;4411;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3" name="Google Shape;4413;p34"/>
          <p:cNvGrpSpPr/>
          <p:nvPr/>
        </p:nvGrpSpPr>
        <p:grpSpPr>
          <a:xfrm>
            <a:off x="2913225" y="4415063"/>
            <a:ext cx="37200" cy="2435125"/>
            <a:chOff x="367100" y="2392375"/>
            <a:chExt cx="37200" cy="2435125"/>
          </a:xfrm>
        </p:grpSpPr>
        <p:sp>
          <p:nvSpPr>
            <p:cNvPr id="4414" name="Google Shape;441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5" name="Google Shape;441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16"/>
        <p:cNvGrpSpPr/>
        <p:nvPr/>
      </p:nvGrpSpPr>
      <p:grpSpPr>
        <a:xfrm>
          <a:off x="0" y="0"/>
          <a:ext cx="0" cy="0"/>
          <a:chOff x="0" y="0"/>
          <a:chExt cx="0" cy="0"/>
        </a:xfrm>
      </p:grpSpPr>
      <p:grpSp>
        <p:nvGrpSpPr>
          <p:cNvPr id="4417" name="Google Shape;4417;p35"/>
          <p:cNvGrpSpPr/>
          <p:nvPr/>
        </p:nvGrpSpPr>
        <p:grpSpPr>
          <a:xfrm>
            <a:off x="-3186765" y="3859853"/>
            <a:ext cx="17284220" cy="2870904"/>
            <a:chOff x="3025400" y="1754925"/>
            <a:chExt cx="7141649" cy="2247459"/>
          </a:xfrm>
        </p:grpSpPr>
        <p:sp>
          <p:nvSpPr>
            <p:cNvPr id="4418" name="Google Shape;4418;p3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9" name="Google Shape;4419;p3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0" name="Google Shape;4420;p3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1" name="Google Shape;4421;p3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2" name="Google Shape;4422;p3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3" name="Google Shape;4423;p3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4" name="Google Shape;4424;p3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5" name="Google Shape;4425;p3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6" name="Google Shape;4426;p3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7" name="Google Shape;4427;p3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8" name="Google Shape;4428;p3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9" name="Google Shape;4429;p3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0" name="Google Shape;4430;p3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1" name="Google Shape;4431;p3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2" name="Google Shape;4432;p3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3" name="Google Shape;4433;p3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4" name="Google Shape;4434;p3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5" name="Google Shape;4435;p3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6" name="Google Shape;4436;p3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7" name="Google Shape;4437;p3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4438;p3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9" name="Google Shape;4439;p3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0" name="Google Shape;4440;p3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3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2" name="Google Shape;4442;p3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3" name="Google Shape;4443;p3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4" name="Google Shape;4444;p3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45" name="Google Shape;4445;p35"/>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6" name="Google Shape;4446;p35"/>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7" name="Google Shape;4447;p35"/>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4448;p35"/>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9" name="Google Shape;4449;p35"/>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0" name="Google Shape;4450;p35"/>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1" name="Google Shape;4451;p35"/>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52" name="Google Shape;4452;p35"/>
          <p:cNvGrpSpPr/>
          <p:nvPr/>
        </p:nvGrpSpPr>
        <p:grpSpPr>
          <a:xfrm>
            <a:off x="367100" y="3167313"/>
            <a:ext cx="37200" cy="2435125"/>
            <a:chOff x="367100" y="2392375"/>
            <a:chExt cx="37200" cy="2435125"/>
          </a:xfrm>
        </p:grpSpPr>
        <p:sp>
          <p:nvSpPr>
            <p:cNvPr id="4453" name="Google Shape;445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4" name="Google Shape;445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55" name="Google Shape;4455;p35"/>
          <p:cNvGrpSpPr/>
          <p:nvPr/>
        </p:nvGrpSpPr>
        <p:grpSpPr>
          <a:xfrm>
            <a:off x="1496950" y="4504950"/>
            <a:ext cx="37200" cy="833425"/>
            <a:chOff x="367100" y="2392375"/>
            <a:chExt cx="37200" cy="833425"/>
          </a:xfrm>
        </p:grpSpPr>
        <p:sp>
          <p:nvSpPr>
            <p:cNvPr id="4456" name="Google Shape;445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7" name="Google Shape;445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58" name="Google Shape;4458;p35"/>
          <p:cNvGrpSpPr/>
          <p:nvPr/>
        </p:nvGrpSpPr>
        <p:grpSpPr>
          <a:xfrm>
            <a:off x="2528413" y="4406000"/>
            <a:ext cx="37200" cy="1232425"/>
            <a:chOff x="367100" y="2392375"/>
            <a:chExt cx="37200" cy="1232425"/>
          </a:xfrm>
        </p:grpSpPr>
        <p:sp>
          <p:nvSpPr>
            <p:cNvPr id="4459" name="Google Shape;4459;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0" name="Google Shape;446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61" name="Google Shape;4461;p35"/>
          <p:cNvGrpSpPr/>
          <p:nvPr/>
        </p:nvGrpSpPr>
        <p:grpSpPr>
          <a:xfrm>
            <a:off x="1733350" y="4466913"/>
            <a:ext cx="37200" cy="833425"/>
            <a:chOff x="367100" y="2392375"/>
            <a:chExt cx="37200" cy="833425"/>
          </a:xfrm>
        </p:grpSpPr>
        <p:sp>
          <p:nvSpPr>
            <p:cNvPr id="4462" name="Google Shape;446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3" name="Google Shape;446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64" name="Google Shape;4464;p35"/>
          <p:cNvGrpSpPr/>
          <p:nvPr/>
        </p:nvGrpSpPr>
        <p:grpSpPr>
          <a:xfrm>
            <a:off x="8607850" y="3328463"/>
            <a:ext cx="37200" cy="2435125"/>
            <a:chOff x="367100" y="2392375"/>
            <a:chExt cx="37200" cy="2435125"/>
          </a:xfrm>
        </p:grpSpPr>
        <p:sp>
          <p:nvSpPr>
            <p:cNvPr id="4465" name="Google Shape;4465;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6" name="Google Shape;4466;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67" name="Google Shape;4467;p35"/>
          <p:cNvGrpSpPr/>
          <p:nvPr/>
        </p:nvGrpSpPr>
        <p:grpSpPr>
          <a:xfrm>
            <a:off x="658425" y="4347475"/>
            <a:ext cx="37200" cy="1232425"/>
            <a:chOff x="367100" y="2392375"/>
            <a:chExt cx="37200" cy="1232425"/>
          </a:xfrm>
        </p:grpSpPr>
        <p:sp>
          <p:nvSpPr>
            <p:cNvPr id="4468" name="Google Shape;4468;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9" name="Google Shape;4469;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70" name="Google Shape;4470;p35"/>
          <p:cNvGrpSpPr/>
          <p:nvPr/>
        </p:nvGrpSpPr>
        <p:grpSpPr>
          <a:xfrm>
            <a:off x="3527900" y="4771725"/>
            <a:ext cx="37200" cy="833425"/>
            <a:chOff x="367100" y="2392375"/>
            <a:chExt cx="37200" cy="833425"/>
          </a:xfrm>
        </p:grpSpPr>
        <p:sp>
          <p:nvSpPr>
            <p:cNvPr id="4471" name="Google Shape;4471;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2" name="Google Shape;4472;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73" name="Google Shape;4473;p35"/>
          <p:cNvGrpSpPr/>
          <p:nvPr/>
        </p:nvGrpSpPr>
        <p:grpSpPr>
          <a:xfrm>
            <a:off x="2347800" y="4607713"/>
            <a:ext cx="37200" cy="833425"/>
            <a:chOff x="367100" y="2392375"/>
            <a:chExt cx="37200" cy="833425"/>
          </a:xfrm>
        </p:grpSpPr>
        <p:sp>
          <p:nvSpPr>
            <p:cNvPr id="4474" name="Google Shape;4474;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5" name="Google Shape;4475;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76" name="Google Shape;4476;p35"/>
          <p:cNvGrpSpPr/>
          <p:nvPr/>
        </p:nvGrpSpPr>
        <p:grpSpPr>
          <a:xfrm>
            <a:off x="7259438" y="4733288"/>
            <a:ext cx="37200" cy="833425"/>
            <a:chOff x="367100" y="2392375"/>
            <a:chExt cx="37200" cy="833425"/>
          </a:xfrm>
        </p:grpSpPr>
        <p:sp>
          <p:nvSpPr>
            <p:cNvPr id="4477" name="Google Shape;4477;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8" name="Google Shape;4478;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79" name="Google Shape;4479;p35"/>
          <p:cNvGrpSpPr/>
          <p:nvPr/>
        </p:nvGrpSpPr>
        <p:grpSpPr>
          <a:xfrm>
            <a:off x="5876450" y="4796988"/>
            <a:ext cx="37200" cy="833425"/>
            <a:chOff x="367100" y="2392375"/>
            <a:chExt cx="37200" cy="833425"/>
          </a:xfrm>
        </p:grpSpPr>
        <p:sp>
          <p:nvSpPr>
            <p:cNvPr id="4480" name="Google Shape;4480;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1" name="Google Shape;448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2" name="Google Shape;4482;p35"/>
          <p:cNvGrpSpPr/>
          <p:nvPr/>
        </p:nvGrpSpPr>
        <p:grpSpPr>
          <a:xfrm>
            <a:off x="5087700" y="4695513"/>
            <a:ext cx="37200" cy="833425"/>
            <a:chOff x="367100" y="2392375"/>
            <a:chExt cx="37200" cy="833425"/>
          </a:xfrm>
        </p:grpSpPr>
        <p:sp>
          <p:nvSpPr>
            <p:cNvPr id="4483" name="Google Shape;448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5" name="Google Shape;4485;p35"/>
          <p:cNvGrpSpPr/>
          <p:nvPr/>
        </p:nvGrpSpPr>
        <p:grpSpPr>
          <a:xfrm>
            <a:off x="6722900" y="4774700"/>
            <a:ext cx="37200" cy="1232425"/>
            <a:chOff x="367100" y="2392375"/>
            <a:chExt cx="37200" cy="1232425"/>
          </a:xfrm>
        </p:grpSpPr>
        <p:sp>
          <p:nvSpPr>
            <p:cNvPr id="4486" name="Google Shape;448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8" name="Google Shape;4488;p35"/>
          <p:cNvGrpSpPr/>
          <p:nvPr/>
        </p:nvGrpSpPr>
        <p:grpSpPr>
          <a:xfrm>
            <a:off x="7961675" y="4347475"/>
            <a:ext cx="37200" cy="833425"/>
            <a:chOff x="367100" y="2392375"/>
            <a:chExt cx="37200" cy="833425"/>
          </a:xfrm>
        </p:grpSpPr>
        <p:sp>
          <p:nvSpPr>
            <p:cNvPr id="4489" name="Google Shape;448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0" name="Google Shape;449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91" name="Google Shape;4491;p35"/>
          <p:cNvGrpSpPr/>
          <p:nvPr/>
        </p:nvGrpSpPr>
        <p:grpSpPr>
          <a:xfrm>
            <a:off x="8312775" y="4410938"/>
            <a:ext cx="37200" cy="833425"/>
            <a:chOff x="367100" y="2392375"/>
            <a:chExt cx="37200" cy="833425"/>
          </a:xfrm>
        </p:grpSpPr>
        <p:sp>
          <p:nvSpPr>
            <p:cNvPr id="4492" name="Google Shape;449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94" name="Google Shape;4494;p35"/>
          <p:cNvGrpSpPr/>
          <p:nvPr/>
        </p:nvGrpSpPr>
        <p:grpSpPr>
          <a:xfrm>
            <a:off x="8994688" y="4147975"/>
            <a:ext cx="37200" cy="1232425"/>
            <a:chOff x="367100" y="2392375"/>
            <a:chExt cx="37200" cy="1232425"/>
          </a:xfrm>
        </p:grpSpPr>
        <p:sp>
          <p:nvSpPr>
            <p:cNvPr id="4495" name="Google Shape;4495;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97" name="Google Shape;4497;p35"/>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35"/>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99" name="Google Shape;4499;p35"/>
          <p:cNvGrpSpPr/>
          <p:nvPr/>
        </p:nvGrpSpPr>
        <p:grpSpPr>
          <a:xfrm>
            <a:off x="179163" y="3929825"/>
            <a:ext cx="37200" cy="1232425"/>
            <a:chOff x="367100" y="2392375"/>
            <a:chExt cx="37200" cy="1232425"/>
          </a:xfrm>
        </p:grpSpPr>
        <p:sp>
          <p:nvSpPr>
            <p:cNvPr id="4500" name="Google Shape;4500;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02" name="Google Shape;4502;p35"/>
          <p:cNvGrpSpPr/>
          <p:nvPr/>
        </p:nvGrpSpPr>
        <p:grpSpPr>
          <a:xfrm>
            <a:off x="4435463" y="4847900"/>
            <a:ext cx="37200" cy="833425"/>
            <a:chOff x="367100" y="2392375"/>
            <a:chExt cx="37200" cy="833425"/>
          </a:xfrm>
        </p:grpSpPr>
        <p:sp>
          <p:nvSpPr>
            <p:cNvPr id="4503" name="Google Shape;450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4" name="Google Shape;450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05" name="Google Shape;4505;p35"/>
          <p:cNvGrpSpPr/>
          <p:nvPr/>
        </p:nvGrpSpPr>
        <p:grpSpPr>
          <a:xfrm>
            <a:off x="3121763" y="4572225"/>
            <a:ext cx="37200" cy="1232425"/>
            <a:chOff x="367100" y="2392375"/>
            <a:chExt cx="37200" cy="1232425"/>
          </a:xfrm>
        </p:grpSpPr>
        <p:sp>
          <p:nvSpPr>
            <p:cNvPr id="4506" name="Google Shape;450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08" name="Google Shape;4508;p35"/>
          <p:cNvGrpSpPr/>
          <p:nvPr/>
        </p:nvGrpSpPr>
        <p:grpSpPr>
          <a:xfrm>
            <a:off x="924975" y="4365275"/>
            <a:ext cx="37200" cy="2435125"/>
            <a:chOff x="367100" y="2392375"/>
            <a:chExt cx="37200" cy="2435125"/>
          </a:xfrm>
        </p:grpSpPr>
        <p:sp>
          <p:nvSpPr>
            <p:cNvPr id="4509" name="Google Shape;450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11" name="Google Shape;4511;p35"/>
          <p:cNvGrpSpPr/>
          <p:nvPr/>
        </p:nvGrpSpPr>
        <p:grpSpPr>
          <a:xfrm>
            <a:off x="6400500" y="4694438"/>
            <a:ext cx="37200" cy="2435125"/>
            <a:chOff x="367100" y="2392375"/>
            <a:chExt cx="37200" cy="2435125"/>
          </a:xfrm>
        </p:grpSpPr>
        <p:sp>
          <p:nvSpPr>
            <p:cNvPr id="4512" name="Google Shape;451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14" name="Google Shape;4514;p35"/>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5" name="Google Shape;4515;p35"/>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6" name="Google Shape;4516;p35"/>
          <p:cNvGrpSpPr/>
          <p:nvPr/>
        </p:nvGrpSpPr>
        <p:grpSpPr>
          <a:xfrm>
            <a:off x="7679063" y="4758125"/>
            <a:ext cx="37200" cy="2435125"/>
            <a:chOff x="367100" y="2392375"/>
            <a:chExt cx="37200" cy="2435125"/>
          </a:xfrm>
        </p:grpSpPr>
        <p:sp>
          <p:nvSpPr>
            <p:cNvPr id="4517" name="Google Shape;4517;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8" name="Google Shape;4518;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19" name="Google Shape;4519;p35"/>
          <p:cNvGrpSpPr/>
          <p:nvPr/>
        </p:nvGrpSpPr>
        <p:grpSpPr>
          <a:xfrm>
            <a:off x="8880050" y="2865213"/>
            <a:ext cx="37200" cy="2435125"/>
            <a:chOff x="367100" y="2392375"/>
            <a:chExt cx="37200" cy="2435125"/>
          </a:xfrm>
        </p:grpSpPr>
        <p:sp>
          <p:nvSpPr>
            <p:cNvPr id="4520" name="Google Shape;4520;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4522"/>
        <p:cNvGrpSpPr/>
        <p:nvPr/>
      </p:nvGrpSpPr>
      <p:grpSpPr>
        <a:xfrm>
          <a:off x="0" y="0"/>
          <a:ext cx="0" cy="0"/>
          <a:chOff x="0" y="0"/>
          <a:chExt cx="0" cy="0"/>
        </a:xfrm>
      </p:grpSpPr>
      <p:sp>
        <p:nvSpPr>
          <p:cNvPr id="4523" name="Google Shape;4523;p36"/>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24" name="Google Shape;4524;p36"/>
          <p:cNvGrpSpPr/>
          <p:nvPr/>
        </p:nvGrpSpPr>
        <p:grpSpPr>
          <a:xfrm rot="-1696109">
            <a:off x="4252477" y="327641"/>
            <a:ext cx="12796356" cy="4026980"/>
            <a:chOff x="3025400" y="1754925"/>
            <a:chExt cx="7141649" cy="2247459"/>
          </a:xfrm>
        </p:grpSpPr>
        <p:sp>
          <p:nvSpPr>
            <p:cNvPr id="4525" name="Google Shape;4525;p36"/>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4526;p36"/>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7" name="Google Shape;4527;p36"/>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8" name="Google Shape;4528;p36"/>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9" name="Google Shape;4529;p36"/>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0" name="Google Shape;4530;p36"/>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36"/>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2" name="Google Shape;4532;p36"/>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3" name="Google Shape;4533;p36"/>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4" name="Google Shape;4534;p36"/>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5" name="Google Shape;4535;p36"/>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6" name="Google Shape;4536;p36"/>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36"/>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8" name="Google Shape;4538;p36"/>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9" name="Google Shape;4539;p36"/>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36"/>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1" name="Google Shape;4541;p36"/>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2" name="Google Shape;4542;p36"/>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36"/>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4" name="Google Shape;4544;p36"/>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5" name="Google Shape;4545;p36"/>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6" name="Google Shape;4546;p36"/>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7" name="Google Shape;4547;p36"/>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8" name="Google Shape;4548;p36"/>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4549;p36"/>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0" name="Google Shape;4550;p36"/>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1" name="Google Shape;4551;p36"/>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52" name="Google Shape;4552;p36"/>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3" name="Google Shape;4553;p36"/>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4" name="Google Shape;4554;p36"/>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5" name="Google Shape;4555;p36"/>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6" name="Google Shape;4556;p36"/>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57" name="Google Shape;4557;p36"/>
          <p:cNvGrpSpPr/>
          <p:nvPr/>
        </p:nvGrpSpPr>
        <p:grpSpPr>
          <a:xfrm>
            <a:off x="4418513" y="4180725"/>
            <a:ext cx="37200" cy="833425"/>
            <a:chOff x="367100" y="2392375"/>
            <a:chExt cx="37200" cy="833425"/>
          </a:xfrm>
        </p:grpSpPr>
        <p:sp>
          <p:nvSpPr>
            <p:cNvPr id="4558" name="Google Shape;455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9" name="Google Shape;455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0" name="Google Shape;4560;p36"/>
          <p:cNvGrpSpPr/>
          <p:nvPr/>
        </p:nvGrpSpPr>
        <p:grpSpPr>
          <a:xfrm>
            <a:off x="8040131" y="3723550"/>
            <a:ext cx="37200" cy="833425"/>
            <a:chOff x="367100" y="2392375"/>
            <a:chExt cx="37200" cy="833425"/>
          </a:xfrm>
        </p:grpSpPr>
        <p:sp>
          <p:nvSpPr>
            <p:cNvPr id="4561" name="Google Shape;456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2" name="Google Shape;456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3" name="Google Shape;4563;p36"/>
          <p:cNvGrpSpPr/>
          <p:nvPr/>
        </p:nvGrpSpPr>
        <p:grpSpPr>
          <a:xfrm>
            <a:off x="8308875" y="3902100"/>
            <a:ext cx="37200" cy="833425"/>
            <a:chOff x="367100" y="2392375"/>
            <a:chExt cx="37200" cy="833425"/>
          </a:xfrm>
        </p:grpSpPr>
        <p:sp>
          <p:nvSpPr>
            <p:cNvPr id="4564" name="Google Shape;456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5" name="Google Shape;456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66" name="Google Shape;4566;p36"/>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7" name="Google Shape;4567;p3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68" name="Google Shape;4568;p36"/>
          <p:cNvGrpSpPr/>
          <p:nvPr/>
        </p:nvGrpSpPr>
        <p:grpSpPr>
          <a:xfrm>
            <a:off x="4664063" y="4162100"/>
            <a:ext cx="37200" cy="833425"/>
            <a:chOff x="367100" y="2392375"/>
            <a:chExt cx="37200" cy="833425"/>
          </a:xfrm>
        </p:grpSpPr>
        <p:sp>
          <p:nvSpPr>
            <p:cNvPr id="4569" name="Google Shape;456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0" name="Google Shape;457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1" name="Google Shape;4571;p36"/>
          <p:cNvGrpSpPr/>
          <p:nvPr/>
        </p:nvGrpSpPr>
        <p:grpSpPr>
          <a:xfrm>
            <a:off x="6398263" y="3825000"/>
            <a:ext cx="37200" cy="833425"/>
            <a:chOff x="367100" y="2392375"/>
            <a:chExt cx="37200" cy="833425"/>
          </a:xfrm>
        </p:grpSpPr>
        <p:sp>
          <p:nvSpPr>
            <p:cNvPr id="4572" name="Google Shape;457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457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4" name="Google Shape;4574;p36"/>
          <p:cNvGrpSpPr/>
          <p:nvPr/>
        </p:nvGrpSpPr>
        <p:grpSpPr>
          <a:xfrm>
            <a:off x="5580650" y="4180738"/>
            <a:ext cx="37200" cy="833425"/>
            <a:chOff x="367100" y="2392375"/>
            <a:chExt cx="37200" cy="833425"/>
          </a:xfrm>
        </p:grpSpPr>
        <p:sp>
          <p:nvSpPr>
            <p:cNvPr id="4575" name="Google Shape;457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6" name="Google Shape;457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7" name="Google Shape;4577;p36"/>
          <p:cNvGrpSpPr/>
          <p:nvPr/>
        </p:nvGrpSpPr>
        <p:grpSpPr>
          <a:xfrm>
            <a:off x="6919225" y="3384000"/>
            <a:ext cx="37200" cy="1232425"/>
            <a:chOff x="367100" y="2392375"/>
            <a:chExt cx="37200" cy="1232425"/>
          </a:xfrm>
        </p:grpSpPr>
        <p:sp>
          <p:nvSpPr>
            <p:cNvPr id="4578" name="Google Shape;4578;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9" name="Google Shape;457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80" name="Google Shape;4580;p36"/>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1" name="Google Shape;4581;p36"/>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82" name="Google Shape;4582;p36"/>
          <p:cNvGrpSpPr/>
          <p:nvPr/>
        </p:nvGrpSpPr>
        <p:grpSpPr>
          <a:xfrm>
            <a:off x="5744188" y="3172588"/>
            <a:ext cx="37200" cy="833425"/>
            <a:chOff x="367100" y="2392375"/>
            <a:chExt cx="37200" cy="833425"/>
          </a:xfrm>
        </p:grpSpPr>
        <p:sp>
          <p:nvSpPr>
            <p:cNvPr id="4583" name="Google Shape;458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4" name="Google Shape;458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5" name="Google Shape;4585;p36"/>
          <p:cNvGrpSpPr/>
          <p:nvPr/>
        </p:nvGrpSpPr>
        <p:grpSpPr>
          <a:xfrm>
            <a:off x="8133225" y="2430588"/>
            <a:ext cx="37200" cy="2435125"/>
            <a:chOff x="367100" y="2392375"/>
            <a:chExt cx="37200" cy="2435125"/>
          </a:xfrm>
        </p:grpSpPr>
        <p:sp>
          <p:nvSpPr>
            <p:cNvPr id="4586" name="Google Shape;458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7" name="Google Shape;458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8" name="Google Shape;4588;p36"/>
          <p:cNvGrpSpPr/>
          <p:nvPr/>
        </p:nvGrpSpPr>
        <p:grpSpPr>
          <a:xfrm>
            <a:off x="7121400" y="2089938"/>
            <a:ext cx="37200" cy="2435125"/>
            <a:chOff x="367100" y="2392375"/>
            <a:chExt cx="37200" cy="2435125"/>
          </a:xfrm>
        </p:grpSpPr>
        <p:sp>
          <p:nvSpPr>
            <p:cNvPr id="4589" name="Google Shape;458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0" name="Google Shape;459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1" name="Google Shape;4591;p36"/>
          <p:cNvGrpSpPr/>
          <p:nvPr/>
        </p:nvGrpSpPr>
        <p:grpSpPr>
          <a:xfrm>
            <a:off x="7498400" y="971538"/>
            <a:ext cx="37200" cy="3553537"/>
            <a:chOff x="367100" y="2392375"/>
            <a:chExt cx="37200" cy="3553537"/>
          </a:xfrm>
        </p:grpSpPr>
        <p:sp>
          <p:nvSpPr>
            <p:cNvPr id="4592" name="Google Shape;4592;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3" name="Google Shape;459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4" name="Google Shape;4594;p36"/>
          <p:cNvGrpSpPr/>
          <p:nvPr/>
        </p:nvGrpSpPr>
        <p:grpSpPr>
          <a:xfrm>
            <a:off x="5997413" y="1873363"/>
            <a:ext cx="37200" cy="2435125"/>
            <a:chOff x="367100" y="2392375"/>
            <a:chExt cx="37200" cy="2435125"/>
          </a:xfrm>
        </p:grpSpPr>
        <p:sp>
          <p:nvSpPr>
            <p:cNvPr id="4595" name="Google Shape;4595;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6" name="Google Shape;459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7" name="Google Shape;4597;p36"/>
          <p:cNvGrpSpPr/>
          <p:nvPr/>
        </p:nvGrpSpPr>
        <p:grpSpPr>
          <a:xfrm>
            <a:off x="7452769" y="3946925"/>
            <a:ext cx="37200" cy="833425"/>
            <a:chOff x="367100" y="2392375"/>
            <a:chExt cx="37200" cy="833425"/>
          </a:xfrm>
        </p:grpSpPr>
        <p:sp>
          <p:nvSpPr>
            <p:cNvPr id="4598" name="Google Shape;459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9" name="Google Shape;459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00" name="Google Shape;4600;p3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1" name="Google Shape;4601;p36"/>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2" name="Google Shape;4602;p3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03" name="Google Shape;4603;p36"/>
          <p:cNvGrpSpPr/>
          <p:nvPr/>
        </p:nvGrpSpPr>
        <p:grpSpPr>
          <a:xfrm>
            <a:off x="367100" y="3091113"/>
            <a:ext cx="37200" cy="2435125"/>
            <a:chOff x="367100" y="2392375"/>
            <a:chExt cx="37200" cy="2435125"/>
          </a:xfrm>
        </p:grpSpPr>
        <p:sp>
          <p:nvSpPr>
            <p:cNvPr id="4604" name="Google Shape;4604;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5" name="Google Shape;460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6" name="Google Shape;4606;p36"/>
          <p:cNvGrpSpPr/>
          <p:nvPr/>
        </p:nvGrpSpPr>
        <p:grpSpPr>
          <a:xfrm>
            <a:off x="760388" y="2393525"/>
            <a:ext cx="37200" cy="2435125"/>
            <a:chOff x="367100" y="2392375"/>
            <a:chExt cx="37200" cy="2435125"/>
          </a:xfrm>
        </p:grpSpPr>
        <p:sp>
          <p:nvSpPr>
            <p:cNvPr id="4607" name="Google Shape;4607;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8" name="Google Shape;4608;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9" name="Google Shape;4609;p36"/>
          <p:cNvGrpSpPr/>
          <p:nvPr/>
        </p:nvGrpSpPr>
        <p:grpSpPr>
          <a:xfrm>
            <a:off x="179163" y="3853625"/>
            <a:ext cx="37200" cy="1232425"/>
            <a:chOff x="367100" y="2392375"/>
            <a:chExt cx="37200" cy="1232425"/>
          </a:xfrm>
        </p:grpSpPr>
        <p:sp>
          <p:nvSpPr>
            <p:cNvPr id="4610" name="Google Shape;4610;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1" name="Google Shape;4611;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2" name="Google Shape;4612;p36"/>
          <p:cNvGrpSpPr/>
          <p:nvPr/>
        </p:nvGrpSpPr>
        <p:grpSpPr>
          <a:xfrm>
            <a:off x="8768050" y="1530738"/>
            <a:ext cx="37200" cy="2435125"/>
            <a:chOff x="367100" y="2392375"/>
            <a:chExt cx="37200" cy="2435125"/>
          </a:xfrm>
        </p:grpSpPr>
        <p:sp>
          <p:nvSpPr>
            <p:cNvPr id="4613" name="Google Shape;461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4" name="Google Shape;461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5" name="Google Shape;4615;p36"/>
          <p:cNvGrpSpPr/>
          <p:nvPr/>
        </p:nvGrpSpPr>
        <p:grpSpPr>
          <a:xfrm>
            <a:off x="6717038" y="703388"/>
            <a:ext cx="37200" cy="3553537"/>
            <a:chOff x="367100" y="2392375"/>
            <a:chExt cx="37200" cy="3553537"/>
          </a:xfrm>
        </p:grpSpPr>
        <p:sp>
          <p:nvSpPr>
            <p:cNvPr id="4616" name="Google Shape;4616;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7" name="Google Shape;461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8" name="Google Shape;4618;p36"/>
          <p:cNvGrpSpPr/>
          <p:nvPr/>
        </p:nvGrpSpPr>
        <p:grpSpPr>
          <a:xfrm>
            <a:off x="8577688" y="3176063"/>
            <a:ext cx="37200" cy="2435125"/>
            <a:chOff x="367100" y="2392375"/>
            <a:chExt cx="37200" cy="2435125"/>
          </a:xfrm>
        </p:grpSpPr>
        <p:sp>
          <p:nvSpPr>
            <p:cNvPr id="4619" name="Google Shape;461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0" name="Google Shape;462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21" name="Google Shape;4621;p36"/>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22" name="Google Shape;4622;p36"/>
          <p:cNvGrpSpPr/>
          <p:nvPr/>
        </p:nvGrpSpPr>
        <p:grpSpPr>
          <a:xfrm>
            <a:off x="5976925" y="4466900"/>
            <a:ext cx="37200" cy="833425"/>
            <a:chOff x="367100" y="2392375"/>
            <a:chExt cx="37200" cy="833425"/>
          </a:xfrm>
        </p:grpSpPr>
        <p:sp>
          <p:nvSpPr>
            <p:cNvPr id="4623" name="Google Shape;462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5" name="Google Shape;4625;p36"/>
          <p:cNvGrpSpPr/>
          <p:nvPr/>
        </p:nvGrpSpPr>
        <p:grpSpPr>
          <a:xfrm>
            <a:off x="5197725" y="4379113"/>
            <a:ext cx="37200" cy="833425"/>
            <a:chOff x="367100" y="2392375"/>
            <a:chExt cx="37200" cy="833425"/>
          </a:xfrm>
        </p:grpSpPr>
        <p:sp>
          <p:nvSpPr>
            <p:cNvPr id="4626" name="Google Shape;462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8" name="Google Shape;4628;p36"/>
          <p:cNvGrpSpPr/>
          <p:nvPr/>
        </p:nvGrpSpPr>
        <p:grpSpPr>
          <a:xfrm>
            <a:off x="6658750" y="4191225"/>
            <a:ext cx="37200" cy="1232425"/>
            <a:chOff x="367100" y="2392375"/>
            <a:chExt cx="37200" cy="1232425"/>
          </a:xfrm>
        </p:grpSpPr>
        <p:sp>
          <p:nvSpPr>
            <p:cNvPr id="4629" name="Google Shape;4629;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1" name="Google Shape;4631;p36"/>
          <p:cNvGrpSpPr/>
          <p:nvPr/>
        </p:nvGrpSpPr>
        <p:grpSpPr>
          <a:xfrm>
            <a:off x="7834550" y="4413900"/>
            <a:ext cx="37200" cy="833425"/>
            <a:chOff x="367100" y="2392375"/>
            <a:chExt cx="37200" cy="833425"/>
          </a:xfrm>
        </p:grpSpPr>
        <p:sp>
          <p:nvSpPr>
            <p:cNvPr id="4632" name="Google Shape;463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4" name="Google Shape;4634;p36"/>
          <p:cNvGrpSpPr/>
          <p:nvPr/>
        </p:nvGrpSpPr>
        <p:grpSpPr>
          <a:xfrm>
            <a:off x="8846488" y="4204613"/>
            <a:ext cx="37200" cy="1232425"/>
            <a:chOff x="367100" y="2392375"/>
            <a:chExt cx="37200" cy="1232425"/>
          </a:xfrm>
        </p:grpSpPr>
        <p:sp>
          <p:nvSpPr>
            <p:cNvPr id="4635" name="Google Shape;4635;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7" name="Google Shape;4637;p36"/>
          <p:cNvGrpSpPr/>
          <p:nvPr/>
        </p:nvGrpSpPr>
        <p:grpSpPr>
          <a:xfrm>
            <a:off x="9029100" y="3450863"/>
            <a:ext cx="37200" cy="2435125"/>
            <a:chOff x="367100" y="2392375"/>
            <a:chExt cx="37200" cy="2435125"/>
          </a:xfrm>
        </p:grpSpPr>
        <p:sp>
          <p:nvSpPr>
            <p:cNvPr id="4638" name="Google Shape;4638;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0" name="Google Shape;4640;p36"/>
          <p:cNvGrpSpPr/>
          <p:nvPr/>
        </p:nvGrpSpPr>
        <p:grpSpPr>
          <a:xfrm>
            <a:off x="7953850" y="2898738"/>
            <a:ext cx="37200" cy="2435125"/>
            <a:chOff x="367100" y="2392375"/>
            <a:chExt cx="37200" cy="2435125"/>
          </a:xfrm>
        </p:grpSpPr>
        <p:sp>
          <p:nvSpPr>
            <p:cNvPr id="4641" name="Google Shape;4641;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2" name="Google Shape;464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3" name="Google Shape;4643;p36"/>
          <p:cNvGrpSpPr/>
          <p:nvPr/>
        </p:nvGrpSpPr>
        <p:grpSpPr>
          <a:xfrm>
            <a:off x="7309900" y="3708675"/>
            <a:ext cx="37200" cy="833425"/>
            <a:chOff x="367100" y="2392375"/>
            <a:chExt cx="37200" cy="833425"/>
          </a:xfrm>
        </p:grpSpPr>
        <p:sp>
          <p:nvSpPr>
            <p:cNvPr id="4644" name="Google Shape;464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5" name="Google Shape;464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6" name="Google Shape;4646;p36"/>
          <p:cNvGrpSpPr/>
          <p:nvPr/>
        </p:nvGrpSpPr>
        <p:grpSpPr>
          <a:xfrm>
            <a:off x="2903038" y="4255825"/>
            <a:ext cx="37200" cy="1232425"/>
            <a:chOff x="367100" y="2392375"/>
            <a:chExt cx="37200" cy="1232425"/>
          </a:xfrm>
        </p:grpSpPr>
        <p:sp>
          <p:nvSpPr>
            <p:cNvPr id="4647" name="Google Shape;464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8" name="Google Shape;4648;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9" name="Google Shape;4649;p36"/>
          <p:cNvGrpSpPr/>
          <p:nvPr/>
        </p:nvGrpSpPr>
        <p:grpSpPr>
          <a:xfrm>
            <a:off x="1235175" y="4390713"/>
            <a:ext cx="37200" cy="833425"/>
            <a:chOff x="367100" y="2392375"/>
            <a:chExt cx="37200" cy="833425"/>
          </a:xfrm>
        </p:grpSpPr>
        <p:sp>
          <p:nvSpPr>
            <p:cNvPr id="4650" name="Google Shape;465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1" name="Google Shape;4651;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2" name="Google Shape;4652;p36"/>
          <p:cNvGrpSpPr/>
          <p:nvPr/>
        </p:nvGrpSpPr>
        <p:grpSpPr>
          <a:xfrm>
            <a:off x="658425" y="4271275"/>
            <a:ext cx="37200" cy="1232425"/>
            <a:chOff x="367100" y="2392375"/>
            <a:chExt cx="37200" cy="1232425"/>
          </a:xfrm>
        </p:grpSpPr>
        <p:sp>
          <p:nvSpPr>
            <p:cNvPr id="4653" name="Google Shape;465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4" name="Google Shape;465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5" name="Google Shape;4655;p36"/>
          <p:cNvGrpSpPr/>
          <p:nvPr/>
        </p:nvGrpSpPr>
        <p:grpSpPr>
          <a:xfrm>
            <a:off x="3482500" y="4556525"/>
            <a:ext cx="37200" cy="833425"/>
            <a:chOff x="367100" y="2392375"/>
            <a:chExt cx="37200" cy="833425"/>
          </a:xfrm>
        </p:grpSpPr>
        <p:sp>
          <p:nvSpPr>
            <p:cNvPr id="4656" name="Google Shape;465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7" name="Google Shape;465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8" name="Google Shape;4658;p36"/>
          <p:cNvGrpSpPr/>
          <p:nvPr/>
        </p:nvGrpSpPr>
        <p:grpSpPr>
          <a:xfrm>
            <a:off x="4189913" y="4409325"/>
            <a:ext cx="37200" cy="833425"/>
            <a:chOff x="367100" y="2392375"/>
            <a:chExt cx="37200" cy="833425"/>
          </a:xfrm>
        </p:grpSpPr>
        <p:sp>
          <p:nvSpPr>
            <p:cNvPr id="4659" name="Google Shape;465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0" name="Google Shape;466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1" name="Google Shape;4661;p36"/>
          <p:cNvGrpSpPr/>
          <p:nvPr/>
        </p:nvGrpSpPr>
        <p:grpSpPr>
          <a:xfrm>
            <a:off x="2119200" y="4531513"/>
            <a:ext cx="37200" cy="833425"/>
            <a:chOff x="367100" y="2392375"/>
            <a:chExt cx="37200" cy="833425"/>
          </a:xfrm>
        </p:grpSpPr>
        <p:sp>
          <p:nvSpPr>
            <p:cNvPr id="4662" name="Google Shape;466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3" name="Google Shape;466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4" name="Google Shape;4664;p36"/>
          <p:cNvGrpSpPr/>
          <p:nvPr/>
        </p:nvGrpSpPr>
        <p:grpSpPr>
          <a:xfrm>
            <a:off x="8404075" y="1079600"/>
            <a:ext cx="37200" cy="3553537"/>
            <a:chOff x="367100" y="2392375"/>
            <a:chExt cx="37200" cy="3553537"/>
          </a:xfrm>
        </p:grpSpPr>
        <p:sp>
          <p:nvSpPr>
            <p:cNvPr id="4665" name="Google Shape;4665;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6" name="Google Shape;466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7" name="Google Shape;4667;p36"/>
          <p:cNvGrpSpPr/>
          <p:nvPr/>
        </p:nvGrpSpPr>
        <p:grpSpPr>
          <a:xfrm>
            <a:off x="5624313" y="1267813"/>
            <a:ext cx="37200" cy="3553537"/>
            <a:chOff x="367100" y="2392375"/>
            <a:chExt cx="37200" cy="3553537"/>
          </a:xfrm>
        </p:grpSpPr>
        <p:sp>
          <p:nvSpPr>
            <p:cNvPr id="4668" name="Google Shape;4668;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9" name="Google Shape;466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0" name="Google Shape;4670;p36"/>
          <p:cNvGrpSpPr/>
          <p:nvPr/>
        </p:nvGrpSpPr>
        <p:grpSpPr>
          <a:xfrm>
            <a:off x="1573075" y="3891975"/>
            <a:ext cx="37200" cy="833425"/>
            <a:chOff x="367100" y="2392375"/>
            <a:chExt cx="37200" cy="833425"/>
          </a:xfrm>
        </p:grpSpPr>
        <p:sp>
          <p:nvSpPr>
            <p:cNvPr id="4671" name="Google Shape;467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2" name="Google Shape;467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3" name="Google Shape;4673;p36"/>
          <p:cNvGrpSpPr/>
          <p:nvPr/>
        </p:nvGrpSpPr>
        <p:grpSpPr>
          <a:xfrm rot="2700000">
            <a:off x="-7781063" y="1294004"/>
            <a:ext cx="12796469" cy="4027016"/>
            <a:chOff x="3025400" y="1754925"/>
            <a:chExt cx="7141649" cy="2247459"/>
          </a:xfrm>
        </p:grpSpPr>
        <p:sp>
          <p:nvSpPr>
            <p:cNvPr id="4674" name="Google Shape;4674;p36"/>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5" name="Google Shape;4675;p36"/>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6" name="Google Shape;4676;p36"/>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7" name="Google Shape;4677;p36"/>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8" name="Google Shape;4678;p36"/>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9" name="Google Shape;4679;p36"/>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0" name="Google Shape;4680;p36"/>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1" name="Google Shape;4681;p36"/>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2" name="Google Shape;4682;p36"/>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3" name="Google Shape;4683;p36"/>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4" name="Google Shape;4684;p36"/>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5" name="Google Shape;4685;p36"/>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6" name="Google Shape;4686;p36"/>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7" name="Google Shape;4687;p36"/>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8" name="Google Shape;4688;p36"/>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9" name="Google Shape;4689;p36"/>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0" name="Google Shape;4690;p36"/>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1" name="Google Shape;4691;p36"/>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2" name="Google Shape;4692;p36"/>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3" name="Google Shape;4693;p36"/>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4" name="Google Shape;4694;p36"/>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5" name="Google Shape;4695;p36"/>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6" name="Google Shape;4696;p36"/>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7" name="Google Shape;4697;p36"/>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8" name="Google Shape;4698;p36"/>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9" name="Google Shape;4699;p36"/>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0" name="Google Shape;4700;p36"/>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1" name="Google Shape;4701;p36"/>
          <p:cNvGrpSpPr/>
          <p:nvPr/>
        </p:nvGrpSpPr>
        <p:grpSpPr>
          <a:xfrm>
            <a:off x="946800" y="2150888"/>
            <a:ext cx="37200" cy="2435125"/>
            <a:chOff x="367100" y="2392375"/>
            <a:chExt cx="37200" cy="2435125"/>
          </a:xfrm>
        </p:grpSpPr>
        <p:sp>
          <p:nvSpPr>
            <p:cNvPr id="4702" name="Google Shape;4702;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3" name="Google Shape;470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4704"/>
        <p:cNvGrpSpPr/>
        <p:nvPr/>
      </p:nvGrpSpPr>
      <p:grpSpPr>
        <a:xfrm>
          <a:off x="0" y="0"/>
          <a:ext cx="0" cy="0"/>
          <a:chOff x="0" y="0"/>
          <a:chExt cx="0" cy="0"/>
        </a:xfrm>
      </p:grpSpPr>
      <p:grpSp>
        <p:nvGrpSpPr>
          <p:cNvPr id="4705" name="Google Shape;4705;p37"/>
          <p:cNvGrpSpPr/>
          <p:nvPr/>
        </p:nvGrpSpPr>
        <p:grpSpPr>
          <a:xfrm rot="1911680">
            <a:off x="-642270" y="1993946"/>
            <a:ext cx="10425014" cy="5803563"/>
            <a:chOff x="411750" y="2489850"/>
            <a:chExt cx="3341229" cy="1860049"/>
          </a:xfrm>
        </p:grpSpPr>
        <p:sp>
          <p:nvSpPr>
            <p:cNvPr id="4706" name="Google Shape;4706;p37"/>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7" name="Google Shape;4707;p37"/>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8" name="Google Shape;4708;p37"/>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9" name="Google Shape;4709;p37"/>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0" name="Google Shape;4710;p37"/>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1" name="Google Shape;4711;p37"/>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2" name="Google Shape;4712;p37"/>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3" name="Google Shape;4713;p37"/>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4" name="Google Shape;4714;p37"/>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5" name="Google Shape;4715;p37"/>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6" name="Google Shape;4716;p37"/>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7" name="Google Shape;4717;p37"/>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8" name="Google Shape;4718;p37"/>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9" name="Google Shape;4719;p37"/>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0" name="Google Shape;4720;p37"/>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1" name="Google Shape;4721;p37"/>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2" name="Google Shape;4722;p37"/>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3" name="Google Shape;4723;p37"/>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4" name="Google Shape;4724;p37"/>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5" name="Google Shape;4725;p37"/>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6" name="Google Shape;4726;p37"/>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7" name="Google Shape;4727;p37"/>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8" name="Google Shape;4728;p37"/>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9" name="Google Shape;4729;p37"/>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0" name="Google Shape;4730;p37"/>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31" name="Google Shape;4731;p37"/>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2" name="Google Shape;4732;p37"/>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3" name="Google Shape;4733;p37"/>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4" name="Google Shape;4734;p37"/>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5" name="Google Shape;4735;p37"/>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6" name="Google Shape;4736;p37"/>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7" name="Google Shape;4737;p37"/>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38" name="Google Shape;4738;p37"/>
          <p:cNvGrpSpPr/>
          <p:nvPr/>
        </p:nvGrpSpPr>
        <p:grpSpPr>
          <a:xfrm>
            <a:off x="367100" y="3395913"/>
            <a:ext cx="37200" cy="2435125"/>
            <a:chOff x="367100" y="2392375"/>
            <a:chExt cx="37200" cy="2435125"/>
          </a:xfrm>
        </p:grpSpPr>
        <p:sp>
          <p:nvSpPr>
            <p:cNvPr id="4739" name="Google Shape;473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0" name="Google Shape;474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1" name="Google Shape;4741;p37"/>
          <p:cNvGrpSpPr/>
          <p:nvPr/>
        </p:nvGrpSpPr>
        <p:grpSpPr>
          <a:xfrm>
            <a:off x="1496950" y="4733550"/>
            <a:ext cx="37200" cy="833425"/>
            <a:chOff x="367100" y="2392375"/>
            <a:chExt cx="37200" cy="833425"/>
          </a:xfrm>
        </p:grpSpPr>
        <p:sp>
          <p:nvSpPr>
            <p:cNvPr id="4742" name="Google Shape;474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3" name="Google Shape;4743;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4" name="Google Shape;4744;p37"/>
          <p:cNvGrpSpPr/>
          <p:nvPr/>
        </p:nvGrpSpPr>
        <p:grpSpPr>
          <a:xfrm>
            <a:off x="995688" y="4724625"/>
            <a:ext cx="37200" cy="1232425"/>
            <a:chOff x="367100" y="2392375"/>
            <a:chExt cx="37200" cy="1232425"/>
          </a:xfrm>
        </p:grpSpPr>
        <p:sp>
          <p:nvSpPr>
            <p:cNvPr id="4745" name="Google Shape;4745;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6" name="Google Shape;4746;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7" name="Google Shape;4747;p37"/>
          <p:cNvGrpSpPr/>
          <p:nvPr/>
        </p:nvGrpSpPr>
        <p:grpSpPr>
          <a:xfrm>
            <a:off x="1733350" y="4695513"/>
            <a:ext cx="37200" cy="833425"/>
            <a:chOff x="367100" y="2392375"/>
            <a:chExt cx="37200" cy="833425"/>
          </a:xfrm>
        </p:grpSpPr>
        <p:sp>
          <p:nvSpPr>
            <p:cNvPr id="4748" name="Google Shape;474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9" name="Google Shape;4749;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0" name="Google Shape;4750;p37"/>
          <p:cNvGrpSpPr/>
          <p:nvPr/>
        </p:nvGrpSpPr>
        <p:grpSpPr>
          <a:xfrm>
            <a:off x="8607850" y="3557063"/>
            <a:ext cx="37200" cy="2435125"/>
            <a:chOff x="367100" y="2392375"/>
            <a:chExt cx="37200" cy="2435125"/>
          </a:xfrm>
        </p:grpSpPr>
        <p:sp>
          <p:nvSpPr>
            <p:cNvPr id="4751" name="Google Shape;4751;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2" name="Google Shape;4752;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3" name="Google Shape;4753;p37"/>
          <p:cNvGrpSpPr/>
          <p:nvPr/>
        </p:nvGrpSpPr>
        <p:grpSpPr>
          <a:xfrm>
            <a:off x="658425" y="4576075"/>
            <a:ext cx="37200" cy="1232425"/>
            <a:chOff x="367100" y="2392375"/>
            <a:chExt cx="37200" cy="1232425"/>
          </a:xfrm>
        </p:grpSpPr>
        <p:sp>
          <p:nvSpPr>
            <p:cNvPr id="4754" name="Google Shape;475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5" name="Google Shape;4755;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6" name="Google Shape;4756;p37"/>
          <p:cNvGrpSpPr/>
          <p:nvPr/>
        </p:nvGrpSpPr>
        <p:grpSpPr>
          <a:xfrm>
            <a:off x="3527900" y="5000325"/>
            <a:ext cx="37200" cy="833425"/>
            <a:chOff x="367100" y="2392375"/>
            <a:chExt cx="37200" cy="833425"/>
          </a:xfrm>
        </p:grpSpPr>
        <p:sp>
          <p:nvSpPr>
            <p:cNvPr id="4757" name="Google Shape;475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8" name="Google Shape;4758;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9" name="Google Shape;4759;p37"/>
          <p:cNvGrpSpPr/>
          <p:nvPr/>
        </p:nvGrpSpPr>
        <p:grpSpPr>
          <a:xfrm>
            <a:off x="2347800" y="4836313"/>
            <a:ext cx="37200" cy="833425"/>
            <a:chOff x="367100" y="2392375"/>
            <a:chExt cx="37200" cy="833425"/>
          </a:xfrm>
        </p:grpSpPr>
        <p:sp>
          <p:nvSpPr>
            <p:cNvPr id="4760" name="Google Shape;4760;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1" name="Google Shape;476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2" name="Google Shape;4762;p37"/>
          <p:cNvGrpSpPr/>
          <p:nvPr/>
        </p:nvGrpSpPr>
        <p:grpSpPr>
          <a:xfrm>
            <a:off x="7259438" y="4961888"/>
            <a:ext cx="37200" cy="833425"/>
            <a:chOff x="367100" y="2392375"/>
            <a:chExt cx="37200" cy="833425"/>
          </a:xfrm>
        </p:grpSpPr>
        <p:sp>
          <p:nvSpPr>
            <p:cNvPr id="4763" name="Google Shape;476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4" name="Google Shape;476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5" name="Google Shape;4765;p37"/>
          <p:cNvGrpSpPr/>
          <p:nvPr/>
        </p:nvGrpSpPr>
        <p:grpSpPr>
          <a:xfrm>
            <a:off x="5876450" y="5025588"/>
            <a:ext cx="37200" cy="833425"/>
            <a:chOff x="367100" y="2392375"/>
            <a:chExt cx="37200" cy="833425"/>
          </a:xfrm>
        </p:grpSpPr>
        <p:sp>
          <p:nvSpPr>
            <p:cNvPr id="4766" name="Google Shape;4766;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7" name="Google Shape;476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8" name="Google Shape;4768;p37"/>
          <p:cNvGrpSpPr/>
          <p:nvPr/>
        </p:nvGrpSpPr>
        <p:grpSpPr>
          <a:xfrm>
            <a:off x="5087700" y="4924113"/>
            <a:ext cx="37200" cy="833425"/>
            <a:chOff x="367100" y="2392375"/>
            <a:chExt cx="37200" cy="833425"/>
          </a:xfrm>
        </p:grpSpPr>
        <p:sp>
          <p:nvSpPr>
            <p:cNvPr id="4769" name="Google Shape;4769;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0" name="Google Shape;477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1" name="Google Shape;4771;p37"/>
          <p:cNvGrpSpPr/>
          <p:nvPr/>
        </p:nvGrpSpPr>
        <p:grpSpPr>
          <a:xfrm>
            <a:off x="6722900" y="5003300"/>
            <a:ext cx="37200" cy="1232425"/>
            <a:chOff x="367100" y="2392375"/>
            <a:chExt cx="37200" cy="1232425"/>
          </a:xfrm>
        </p:grpSpPr>
        <p:sp>
          <p:nvSpPr>
            <p:cNvPr id="4772" name="Google Shape;4772;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3" name="Google Shape;4773;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4" name="Google Shape;4774;p37"/>
          <p:cNvGrpSpPr/>
          <p:nvPr/>
        </p:nvGrpSpPr>
        <p:grpSpPr>
          <a:xfrm>
            <a:off x="7961675" y="4576075"/>
            <a:ext cx="37200" cy="833425"/>
            <a:chOff x="367100" y="2392375"/>
            <a:chExt cx="37200" cy="833425"/>
          </a:xfrm>
        </p:grpSpPr>
        <p:sp>
          <p:nvSpPr>
            <p:cNvPr id="4775" name="Google Shape;477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6" name="Google Shape;4776;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7" name="Google Shape;4777;p37"/>
          <p:cNvGrpSpPr/>
          <p:nvPr/>
        </p:nvGrpSpPr>
        <p:grpSpPr>
          <a:xfrm>
            <a:off x="8312775" y="4639538"/>
            <a:ext cx="37200" cy="833425"/>
            <a:chOff x="367100" y="2392375"/>
            <a:chExt cx="37200" cy="833425"/>
          </a:xfrm>
        </p:grpSpPr>
        <p:sp>
          <p:nvSpPr>
            <p:cNvPr id="4778" name="Google Shape;477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9" name="Google Shape;4779;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0" name="Google Shape;4780;p37"/>
          <p:cNvGrpSpPr/>
          <p:nvPr/>
        </p:nvGrpSpPr>
        <p:grpSpPr>
          <a:xfrm>
            <a:off x="8994688" y="4376575"/>
            <a:ext cx="37200" cy="1232425"/>
            <a:chOff x="367100" y="2392375"/>
            <a:chExt cx="37200" cy="1232425"/>
          </a:xfrm>
        </p:grpSpPr>
        <p:sp>
          <p:nvSpPr>
            <p:cNvPr id="4781" name="Google Shape;4781;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2" name="Google Shape;4782;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3" name="Google Shape;4783;p37"/>
          <p:cNvGrpSpPr/>
          <p:nvPr/>
        </p:nvGrpSpPr>
        <p:grpSpPr>
          <a:xfrm>
            <a:off x="179163" y="4158425"/>
            <a:ext cx="37200" cy="1232425"/>
            <a:chOff x="367100" y="2392375"/>
            <a:chExt cx="37200" cy="1232425"/>
          </a:xfrm>
        </p:grpSpPr>
        <p:sp>
          <p:nvSpPr>
            <p:cNvPr id="4784" name="Google Shape;478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5" name="Google Shape;4785;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6" name="Google Shape;4786;p37"/>
          <p:cNvGrpSpPr/>
          <p:nvPr/>
        </p:nvGrpSpPr>
        <p:grpSpPr>
          <a:xfrm>
            <a:off x="4435463" y="5076500"/>
            <a:ext cx="37200" cy="833425"/>
            <a:chOff x="367100" y="2392375"/>
            <a:chExt cx="37200" cy="833425"/>
          </a:xfrm>
        </p:grpSpPr>
        <p:sp>
          <p:nvSpPr>
            <p:cNvPr id="4787" name="Google Shape;478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8" name="Google Shape;4788;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9" name="Google Shape;4789;p37"/>
          <p:cNvGrpSpPr/>
          <p:nvPr/>
        </p:nvGrpSpPr>
        <p:grpSpPr>
          <a:xfrm>
            <a:off x="3121763" y="4496025"/>
            <a:ext cx="37200" cy="1232425"/>
            <a:chOff x="367100" y="2392375"/>
            <a:chExt cx="37200" cy="1232425"/>
          </a:xfrm>
        </p:grpSpPr>
        <p:sp>
          <p:nvSpPr>
            <p:cNvPr id="4790" name="Google Shape;4790;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1" name="Google Shape;479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2" name="Google Shape;4792;p37"/>
          <p:cNvGrpSpPr/>
          <p:nvPr/>
        </p:nvGrpSpPr>
        <p:grpSpPr>
          <a:xfrm>
            <a:off x="542463" y="3775225"/>
            <a:ext cx="37200" cy="2435125"/>
            <a:chOff x="367100" y="2392375"/>
            <a:chExt cx="37200" cy="2435125"/>
          </a:xfrm>
        </p:grpSpPr>
        <p:sp>
          <p:nvSpPr>
            <p:cNvPr id="4793" name="Google Shape;479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4" name="Google Shape;479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5" name="Google Shape;4795;p37"/>
          <p:cNvGrpSpPr/>
          <p:nvPr/>
        </p:nvGrpSpPr>
        <p:grpSpPr>
          <a:xfrm>
            <a:off x="5937800" y="4199463"/>
            <a:ext cx="37200" cy="2435125"/>
            <a:chOff x="367100" y="2392375"/>
            <a:chExt cx="37200" cy="2435125"/>
          </a:xfrm>
        </p:grpSpPr>
        <p:sp>
          <p:nvSpPr>
            <p:cNvPr id="4796" name="Google Shape;479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7" name="Google Shape;479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98" name="Google Shape;4798;p37"/>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99" name="Google Shape;4799;p37"/>
          <p:cNvGrpSpPr/>
          <p:nvPr/>
        </p:nvGrpSpPr>
        <p:grpSpPr>
          <a:xfrm>
            <a:off x="8743938" y="3932700"/>
            <a:ext cx="37200" cy="2435125"/>
            <a:chOff x="367100" y="2392375"/>
            <a:chExt cx="37200" cy="2435125"/>
          </a:xfrm>
        </p:grpSpPr>
        <p:sp>
          <p:nvSpPr>
            <p:cNvPr id="4800" name="Google Shape;4800;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1" name="Google Shape;480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2" name="Google Shape;4802;p37"/>
          <p:cNvGrpSpPr/>
          <p:nvPr/>
        </p:nvGrpSpPr>
        <p:grpSpPr>
          <a:xfrm>
            <a:off x="8880050" y="3093813"/>
            <a:ext cx="37200" cy="2435125"/>
            <a:chOff x="367100" y="2392375"/>
            <a:chExt cx="37200" cy="2435125"/>
          </a:xfrm>
        </p:grpSpPr>
        <p:sp>
          <p:nvSpPr>
            <p:cNvPr id="4803" name="Google Shape;480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4" name="Google Shape;480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5" name="Google Shape;4805;p37"/>
          <p:cNvGrpSpPr/>
          <p:nvPr/>
        </p:nvGrpSpPr>
        <p:grpSpPr>
          <a:xfrm>
            <a:off x="3407038" y="4060475"/>
            <a:ext cx="37200" cy="2435125"/>
            <a:chOff x="367100" y="2392375"/>
            <a:chExt cx="37200" cy="2435125"/>
          </a:xfrm>
        </p:grpSpPr>
        <p:sp>
          <p:nvSpPr>
            <p:cNvPr id="4806" name="Google Shape;480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7" name="Google Shape;480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8" name="Google Shape;4808;p37"/>
          <p:cNvGrpSpPr/>
          <p:nvPr/>
        </p:nvGrpSpPr>
        <p:grpSpPr>
          <a:xfrm>
            <a:off x="5684350" y="4024275"/>
            <a:ext cx="37200" cy="2435125"/>
            <a:chOff x="367100" y="2392375"/>
            <a:chExt cx="37200" cy="2435125"/>
          </a:xfrm>
        </p:grpSpPr>
        <p:sp>
          <p:nvSpPr>
            <p:cNvPr id="4809" name="Google Shape;480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0" name="Google Shape;481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11" name="Google Shape;4811;p37"/>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2" name="Google Shape;4812;p37"/>
          <p:cNvSpPr/>
          <p:nvPr/>
        </p:nvSpPr>
        <p:spPr>
          <a:xfrm>
            <a:off x="-378837" y="922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3" name="Google Shape;4813;p37"/>
          <p:cNvSpPr/>
          <p:nvPr/>
        </p:nvSpPr>
        <p:spPr>
          <a:xfrm>
            <a:off x="8781138" y="1418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
        <p:cNvGrpSpPr/>
        <p:nvPr/>
      </p:nvGrpSpPr>
      <p:grpSpPr>
        <a:xfrm>
          <a:off x="0" y="0"/>
          <a:ext cx="0" cy="0"/>
          <a:chOff x="0" y="0"/>
          <a:chExt cx="0" cy="0"/>
        </a:xfrm>
      </p:grpSpPr>
      <p:sp>
        <p:nvSpPr>
          <p:cNvPr id="173" name="Google Shape;173;p3"/>
          <p:cNvSpPr txBox="1">
            <a:spLocks noGrp="1"/>
          </p:cNvSpPr>
          <p:nvPr>
            <p:ph type="title"/>
          </p:nvPr>
        </p:nvSpPr>
        <p:spPr>
          <a:xfrm>
            <a:off x="713100" y="2180315"/>
            <a:ext cx="3696000" cy="135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4" name="Google Shape;174;p3"/>
          <p:cNvSpPr txBox="1">
            <a:spLocks noGrp="1"/>
          </p:cNvSpPr>
          <p:nvPr>
            <p:ph type="title" idx="2" hasCustomPrompt="1"/>
          </p:nvPr>
        </p:nvSpPr>
        <p:spPr>
          <a:xfrm>
            <a:off x="1956925" y="1070176"/>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5" name="Google Shape;175;p3"/>
          <p:cNvSpPr txBox="1">
            <a:spLocks noGrp="1"/>
          </p:cNvSpPr>
          <p:nvPr>
            <p:ph type="subTitle" idx="1"/>
          </p:nvPr>
        </p:nvSpPr>
        <p:spPr>
          <a:xfrm>
            <a:off x="1157500" y="353159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6" name="Google Shape;176;p3"/>
          <p:cNvGrpSpPr/>
          <p:nvPr/>
        </p:nvGrpSpPr>
        <p:grpSpPr>
          <a:xfrm>
            <a:off x="5363188" y="3248788"/>
            <a:ext cx="37200" cy="833425"/>
            <a:chOff x="367100" y="2392375"/>
            <a:chExt cx="37200" cy="833425"/>
          </a:xfrm>
        </p:grpSpPr>
        <p:sp>
          <p:nvSpPr>
            <p:cNvPr id="177" name="Google Shape;17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9" name="Google Shape;179;p3"/>
          <p:cNvGrpSpPr/>
          <p:nvPr/>
        </p:nvGrpSpPr>
        <p:grpSpPr>
          <a:xfrm rot="-1435600">
            <a:off x="-620293" y="2520429"/>
            <a:ext cx="11364881" cy="3576498"/>
            <a:chOff x="3025400" y="1754925"/>
            <a:chExt cx="7141649" cy="2247459"/>
          </a:xfrm>
        </p:grpSpPr>
        <p:sp>
          <p:nvSpPr>
            <p:cNvPr id="180" name="Google Shape;180;p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7" name="Google Shape;207;p3"/>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3"/>
          <p:cNvGrpSpPr/>
          <p:nvPr/>
        </p:nvGrpSpPr>
        <p:grpSpPr>
          <a:xfrm>
            <a:off x="8577688" y="3176063"/>
            <a:ext cx="37200" cy="2435125"/>
            <a:chOff x="367100" y="2392375"/>
            <a:chExt cx="37200" cy="2435125"/>
          </a:xfrm>
        </p:grpSpPr>
        <p:sp>
          <p:nvSpPr>
            <p:cNvPr id="210" name="Google Shape;210;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 name="Google Shape;212;p3"/>
          <p:cNvGrpSpPr/>
          <p:nvPr/>
        </p:nvGrpSpPr>
        <p:grpSpPr>
          <a:xfrm>
            <a:off x="4418513" y="4180725"/>
            <a:ext cx="37200" cy="833425"/>
            <a:chOff x="367100" y="2392375"/>
            <a:chExt cx="37200" cy="833425"/>
          </a:xfrm>
        </p:grpSpPr>
        <p:sp>
          <p:nvSpPr>
            <p:cNvPr id="213" name="Google Shape;21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 name="Google Shape;215;p3"/>
          <p:cNvGrpSpPr/>
          <p:nvPr/>
        </p:nvGrpSpPr>
        <p:grpSpPr>
          <a:xfrm>
            <a:off x="8040131" y="3723550"/>
            <a:ext cx="37200" cy="833425"/>
            <a:chOff x="367100" y="2392375"/>
            <a:chExt cx="37200" cy="833425"/>
          </a:xfrm>
        </p:grpSpPr>
        <p:sp>
          <p:nvSpPr>
            <p:cNvPr id="216" name="Google Shape;21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 name="Google Shape;218;p3"/>
          <p:cNvGrpSpPr/>
          <p:nvPr/>
        </p:nvGrpSpPr>
        <p:grpSpPr>
          <a:xfrm>
            <a:off x="5976925" y="4466900"/>
            <a:ext cx="37200" cy="833425"/>
            <a:chOff x="367100" y="2392375"/>
            <a:chExt cx="37200" cy="833425"/>
          </a:xfrm>
        </p:grpSpPr>
        <p:sp>
          <p:nvSpPr>
            <p:cNvPr id="219" name="Google Shape;21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1" name="Google Shape;221;p3"/>
          <p:cNvGrpSpPr/>
          <p:nvPr/>
        </p:nvGrpSpPr>
        <p:grpSpPr>
          <a:xfrm>
            <a:off x="5197725" y="4379113"/>
            <a:ext cx="37200" cy="833425"/>
            <a:chOff x="367100" y="2392375"/>
            <a:chExt cx="37200" cy="833425"/>
          </a:xfrm>
        </p:grpSpPr>
        <p:sp>
          <p:nvSpPr>
            <p:cNvPr id="222" name="Google Shape;222;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 name="Google Shape;224;p3"/>
          <p:cNvGrpSpPr/>
          <p:nvPr/>
        </p:nvGrpSpPr>
        <p:grpSpPr>
          <a:xfrm>
            <a:off x="6658750" y="4191225"/>
            <a:ext cx="37200" cy="1232425"/>
            <a:chOff x="367100" y="2392375"/>
            <a:chExt cx="37200" cy="1232425"/>
          </a:xfrm>
        </p:grpSpPr>
        <p:sp>
          <p:nvSpPr>
            <p:cNvPr id="225" name="Google Shape;22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 name="Google Shape;227;p3"/>
          <p:cNvGrpSpPr/>
          <p:nvPr/>
        </p:nvGrpSpPr>
        <p:grpSpPr>
          <a:xfrm>
            <a:off x="7834550" y="4413900"/>
            <a:ext cx="37200" cy="833425"/>
            <a:chOff x="367100" y="2392375"/>
            <a:chExt cx="37200" cy="833425"/>
          </a:xfrm>
        </p:grpSpPr>
        <p:sp>
          <p:nvSpPr>
            <p:cNvPr id="228" name="Google Shape;22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 name="Google Shape;230;p3"/>
          <p:cNvGrpSpPr/>
          <p:nvPr/>
        </p:nvGrpSpPr>
        <p:grpSpPr>
          <a:xfrm>
            <a:off x="8308875" y="3902100"/>
            <a:ext cx="37200" cy="833425"/>
            <a:chOff x="367100" y="2392375"/>
            <a:chExt cx="37200" cy="833425"/>
          </a:xfrm>
        </p:grpSpPr>
        <p:sp>
          <p:nvSpPr>
            <p:cNvPr id="231" name="Google Shape;23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 name="Google Shape;233;p3"/>
          <p:cNvGrpSpPr/>
          <p:nvPr/>
        </p:nvGrpSpPr>
        <p:grpSpPr>
          <a:xfrm>
            <a:off x="8846488" y="4204613"/>
            <a:ext cx="37200" cy="1232425"/>
            <a:chOff x="367100" y="2392375"/>
            <a:chExt cx="37200" cy="1232425"/>
          </a:xfrm>
        </p:grpSpPr>
        <p:sp>
          <p:nvSpPr>
            <p:cNvPr id="234" name="Google Shape;23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 name="Google Shape;236;p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8" name="Google Shape;238;p3"/>
          <p:cNvGrpSpPr/>
          <p:nvPr/>
        </p:nvGrpSpPr>
        <p:grpSpPr>
          <a:xfrm>
            <a:off x="4664063" y="4162100"/>
            <a:ext cx="37200" cy="833425"/>
            <a:chOff x="367100" y="2392375"/>
            <a:chExt cx="37200" cy="833425"/>
          </a:xfrm>
        </p:grpSpPr>
        <p:sp>
          <p:nvSpPr>
            <p:cNvPr id="239" name="Google Shape;23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1" name="Google Shape;241;p3"/>
          <p:cNvGrpSpPr/>
          <p:nvPr/>
        </p:nvGrpSpPr>
        <p:grpSpPr>
          <a:xfrm>
            <a:off x="9029100" y="3450863"/>
            <a:ext cx="37200" cy="2435125"/>
            <a:chOff x="367100" y="2392375"/>
            <a:chExt cx="37200" cy="2435125"/>
          </a:xfrm>
        </p:grpSpPr>
        <p:sp>
          <p:nvSpPr>
            <p:cNvPr id="242" name="Google Shape;24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4" name="Google Shape;244;p3"/>
          <p:cNvGrpSpPr/>
          <p:nvPr/>
        </p:nvGrpSpPr>
        <p:grpSpPr>
          <a:xfrm>
            <a:off x="6398263" y="3825000"/>
            <a:ext cx="37200" cy="833425"/>
            <a:chOff x="367100" y="2392375"/>
            <a:chExt cx="37200" cy="833425"/>
          </a:xfrm>
        </p:grpSpPr>
        <p:sp>
          <p:nvSpPr>
            <p:cNvPr id="245" name="Google Shape;245;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 name="Google Shape;247;p3"/>
          <p:cNvGrpSpPr/>
          <p:nvPr/>
        </p:nvGrpSpPr>
        <p:grpSpPr>
          <a:xfrm>
            <a:off x="5580650" y="4180738"/>
            <a:ext cx="37200" cy="833425"/>
            <a:chOff x="367100" y="2392375"/>
            <a:chExt cx="37200" cy="833425"/>
          </a:xfrm>
        </p:grpSpPr>
        <p:sp>
          <p:nvSpPr>
            <p:cNvPr id="248" name="Google Shape;24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oogle Shape;250;p3"/>
          <p:cNvGrpSpPr/>
          <p:nvPr/>
        </p:nvGrpSpPr>
        <p:grpSpPr>
          <a:xfrm>
            <a:off x="6919225" y="3384000"/>
            <a:ext cx="37200" cy="1232425"/>
            <a:chOff x="367100" y="2392375"/>
            <a:chExt cx="37200" cy="1232425"/>
          </a:xfrm>
        </p:grpSpPr>
        <p:sp>
          <p:nvSpPr>
            <p:cNvPr id="251" name="Google Shape;251;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3" name="Google Shape;253;p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5" name="Google Shape;255;p3"/>
          <p:cNvGrpSpPr/>
          <p:nvPr/>
        </p:nvGrpSpPr>
        <p:grpSpPr>
          <a:xfrm>
            <a:off x="8133225" y="2430588"/>
            <a:ext cx="37200" cy="2435125"/>
            <a:chOff x="367100" y="2392375"/>
            <a:chExt cx="37200" cy="2435125"/>
          </a:xfrm>
        </p:grpSpPr>
        <p:sp>
          <p:nvSpPr>
            <p:cNvPr id="256" name="Google Shape;256;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8" name="Google Shape;258;p3"/>
          <p:cNvGrpSpPr/>
          <p:nvPr/>
        </p:nvGrpSpPr>
        <p:grpSpPr>
          <a:xfrm>
            <a:off x="7121400" y="2089938"/>
            <a:ext cx="37200" cy="2435125"/>
            <a:chOff x="367100" y="2392375"/>
            <a:chExt cx="37200" cy="2435125"/>
          </a:xfrm>
        </p:grpSpPr>
        <p:sp>
          <p:nvSpPr>
            <p:cNvPr id="259" name="Google Shape;259;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1" name="Google Shape;261;p3"/>
          <p:cNvGrpSpPr/>
          <p:nvPr/>
        </p:nvGrpSpPr>
        <p:grpSpPr>
          <a:xfrm>
            <a:off x="7498400" y="971538"/>
            <a:ext cx="37200" cy="3553537"/>
            <a:chOff x="367100" y="2392375"/>
            <a:chExt cx="37200" cy="3553537"/>
          </a:xfrm>
        </p:grpSpPr>
        <p:sp>
          <p:nvSpPr>
            <p:cNvPr id="262" name="Google Shape;262;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4" name="Google Shape;264;p3"/>
          <p:cNvGrpSpPr/>
          <p:nvPr/>
        </p:nvGrpSpPr>
        <p:grpSpPr>
          <a:xfrm>
            <a:off x="7953850" y="2898738"/>
            <a:ext cx="37200" cy="2435125"/>
            <a:chOff x="367100" y="2392375"/>
            <a:chExt cx="37200" cy="2435125"/>
          </a:xfrm>
        </p:grpSpPr>
        <p:sp>
          <p:nvSpPr>
            <p:cNvPr id="265" name="Google Shape;265;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7" name="Google Shape;267;p3"/>
          <p:cNvGrpSpPr/>
          <p:nvPr/>
        </p:nvGrpSpPr>
        <p:grpSpPr>
          <a:xfrm>
            <a:off x="5775150" y="1871388"/>
            <a:ext cx="37200" cy="3553537"/>
            <a:chOff x="367100" y="2392375"/>
            <a:chExt cx="37200" cy="3553537"/>
          </a:xfrm>
        </p:grpSpPr>
        <p:sp>
          <p:nvSpPr>
            <p:cNvPr id="268" name="Google Shape;268;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 name="Google Shape;270;p3"/>
          <p:cNvGrpSpPr/>
          <p:nvPr/>
        </p:nvGrpSpPr>
        <p:grpSpPr>
          <a:xfrm>
            <a:off x="6226013" y="2482963"/>
            <a:ext cx="37200" cy="2435125"/>
            <a:chOff x="367100" y="2392375"/>
            <a:chExt cx="37200" cy="2435125"/>
          </a:xfrm>
        </p:grpSpPr>
        <p:sp>
          <p:nvSpPr>
            <p:cNvPr id="271" name="Google Shape;271;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3" name="Google Shape;273;p3"/>
          <p:cNvGrpSpPr/>
          <p:nvPr/>
        </p:nvGrpSpPr>
        <p:grpSpPr>
          <a:xfrm>
            <a:off x="7452769" y="3946925"/>
            <a:ext cx="37200" cy="833425"/>
            <a:chOff x="367100" y="2392375"/>
            <a:chExt cx="37200" cy="833425"/>
          </a:xfrm>
        </p:grpSpPr>
        <p:sp>
          <p:nvSpPr>
            <p:cNvPr id="274" name="Google Shape;274;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6" name="Google Shape;276;p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7" name="Google Shape;277;p3"/>
          <p:cNvGrpSpPr/>
          <p:nvPr/>
        </p:nvGrpSpPr>
        <p:grpSpPr>
          <a:xfrm>
            <a:off x="367100" y="3091113"/>
            <a:ext cx="37200" cy="2435125"/>
            <a:chOff x="367100" y="2392375"/>
            <a:chExt cx="37200" cy="2435125"/>
          </a:xfrm>
        </p:grpSpPr>
        <p:sp>
          <p:nvSpPr>
            <p:cNvPr id="278" name="Google Shape;27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 name="Google Shape;280;p3"/>
          <p:cNvGrpSpPr/>
          <p:nvPr/>
        </p:nvGrpSpPr>
        <p:grpSpPr>
          <a:xfrm>
            <a:off x="881275" y="4834013"/>
            <a:ext cx="37200" cy="833425"/>
            <a:chOff x="367100" y="2392375"/>
            <a:chExt cx="37200" cy="833425"/>
          </a:xfrm>
        </p:grpSpPr>
        <p:sp>
          <p:nvSpPr>
            <p:cNvPr id="281" name="Google Shape;28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 name="Google Shape;283;p3"/>
          <p:cNvGrpSpPr/>
          <p:nvPr/>
        </p:nvGrpSpPr>
        <p:grpSpPr>
          <a:xfrm>
            <a:off x="2903038" y="4255825"/>
            <a:ext cx="37200" cy="1232425"/>
            <a:chOff x="367100" y="2392375"/>
            <a:chExt cx="37200" cy="1232425"/>
          </a:xfrm>
        </p:grpSpPr>
        <p:sp>
          <p:nvSpPr>
            <p:cNvPr id="284" name="Google Shape;28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6" name="Google Shape;286;p3"/>
          <p:cNvGrpSpPr/>
          <p:nvPr/>
        </p:nvGrpSpPr>
        <p:grpSpPr>
          <a:xfrm>
            <a:off x="1235175" y="4390713"/>
            <a:ext cx="37200" cy="833425"/>
            <a:chOff x="367100" y="2392375"/>
            <a:chExt cx="37200" cy="833425"/>
          </a:xfrm>
        </p:grpSpPr>
        <p:sp>
          <p:nvSpPr>
            <p:cNvPr id="287" name="Google Shape;28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9" name="Google Shape;289;p3"/>
          <p:cNvGrpSpPr/>
          <p:nvPr/>
        </p:nvGrpSpPr>
        <p:grpSpPr>
          <a:xfrm>
            <a:off x="658425" y="4271275"/>
            <a:ext cx="37200" cy="1232425"/>
            <a:chOff x="367100" y="2392375"/>
            <a:chExt cx="37200" cy="1232425"/>
          </a:xfrm>
        </p:grpSpPr>
        <p:sp>
          <p:nvSpPr>
            <p:cNvPr id="290" name="Google Shape;290;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2" name="Google Shape;292;p3"/>
          <p:cNvGrpSpPr/>
          <p:nvPr/>
        </p:nvGrpSpPr>
        <p:grpSpPr>
          <a:xfrm>
            <a:off x="3482500" y="4556525"/>
            <a:ext cx="37200" cy="833425"/>
            <a:chOff x="367100" y="2392375"/>
            <a:chExt cx="37200" cy="833425"/>
          </a:xfrm>
        </p:grpSpPr>
        <p:sp>
          <p:nvSpPr>
            <p:cNvPr id="293" name="Google Shape;29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5" name="Google Shape;295;p3"/>
          <p:cNvGrpSpPr/>
          <p:nvPr/>
        </p:nvGrpSpPr>
        <p:grpSpPr>
          <a:xfrm>
            <a:off x="4189913" y="4409325"/>
            <a:ext cx="37200" cy="833425"/>
            <a:chOff x="367100" y="2392375"/>
            <a:chExt cx="37200" cy="833425"/>
          </a:xfrm>
        </p:grpSpPr>
        <p:sp>
          <p:nvSpPr>
            <p:cNvPr id="296" name="Google Shape;29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8" name="Google Shape;298;p3"/>
          <p:cNvGrpSpPr/>
          <p:nvPr/>
        </p:nvGrpSpPr>
        <p:grpSpPr>
          <a:xfrm>
            <a:off x="2119200" y="4531513"/>
            <a:ext cx="37200" cy="833425"/>
            <a:chOff x="367100" y="2392375"/>
            <a:chExt cx="37200" cy="833425"/>
          </a:xfrm>
        </p:grpSpPr>
        <p:sp>
          <p:nvSpPr>
            <p:cNvPr id="299" name="Google Shape;29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1" name="Google Shape;301;p3"/>
          <p:cNvGrpSpPr/>
          <p:nvPr/>
        </p:nvGrpSpPr>
        <p:grpSpPr>
          <a:xfrm>
            <a:off x="5003738" y="2330563"/>
            <a:ext cx="37200" cy="2435125"/>
            <a:chOff x="367100" y="2392375"/>
            <a:chExt cx="37200" cy="2435125"/>
          </a:xfrm>
        </p:grpSpPr>
        <p:sp>
          <p:nvSpPr>
            <p:cNvPr id="302" name="Google Shape;30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 name="Google Shape;304;p3"/>
          <p:cNvGrpSpPr/>
          <p:nvPr/>
        </p:nvGrpSpPr>
        <p:grpSpPr>
          <a:xfrm>
            <a:off x="179163" y="3853625"/>
            <a:ext cx="37200" cy="1232425"/>
            <a:chOff x="367100" y="2392375"/>
            <a:chExt cx="37200" cy="1232425"/>
          </a:xfrm>
        </p:grpSpPr>
        <p:sp>
          <p:nvSpPr>
            <p:cNvPr id="305" name="Google Shape;30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3"/>
          <p:cNvGrpSpPr/>
          <p:nvPr/>
        </p:nvGrpSpPr>
        <p:grpSpPr>
          <a:xfrm>
            <a:off x="8768050" y="1530738"/>
            <a:ext cx="37200" cy="2435125"/>
            <a:chOff x="367100" y="2392375"/>
            <a:chExt cx="37200" cy="2435125"/>
          </a:xfrm>
        </p:grpSpPr>
        <p:sp>
          <p:nvSpPr>
            <p:cNvPr id="308" name="Google Shape;30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0" name="Google Shape;310;p3"/>
          <p:cNvGrpSpPr/>
          <p:nvPr/>
        </p:nvGrpSpPr>
        <p:grpSpPr>
          <a:xfrm>
            <a:off x="6717038" y="703388"/>
            <a:ext cx="37200" cy="3553537"/>
            <a:chOff x="367100" y="2392375"/>
            <a:chExt cx="37200" cy="3553537"/>
          </a:xfrm>
        </p:grpSpPr>
        <p:sp>
          <p:nvSpPr>
            <p:cNvPr id="311" name="Google Shape;311;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3" name="Google Shape;313;p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2"/>
        <p:cNvGrpSpPr/>
        <p:nvPr/>
      </p:nvGrpSpPr>
      <p:grpSpPr>
        <a:xfrm>
          <a:off x="0" y="0"/>
          <a:ext cx="0" cy="0"/>
          <a:chOff x="0" y="0"/>
          <a:chExt cx="0" cy="0"/>
        </a:xfrm>
      </p:grpSpPr>
      <p:sp>
        <p:nvSpPr>
          <p:cNvPr id="453" name="Google Shape;453;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4" name="Google Shape;454;p5"/>
          <p:cNvSpPr txBox="1">
            <a:spLocks noGrp="1"/>
          </p:cNvSpPr>
          <p:nvPr>
            <p:ph type="title" idx="2"/>
          </p:nvPr>
        </p:nvSpPr>
        <p:spPr>
          <a:xfrm>
            <a:off x="1187000" y="1924487"/>
            <a:ext cx="27426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5" name="Google Shape;455;p5"/>
          <p:cNvSpPr txBox="1">
            <a:spLocks noGrp="1"/>
          </p:cNvSpPr>
          <p:nvPr>
            <p:ph type="title" idx="3"/>
          </p:nvPr>
        </p:nvSpPr>
        <p:spPr>
          <a:xfrm>
            <a:off x="5214400" y="1924487"/>
            <a:ext cx="27426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5"/>
          <p:cNvSpPr txBox="1">
            <a:spLocks noGrp="1"/>
          </p:cNvSpPr>
          <p:nvPr>
            <p:ph type="subTitle" idx="1"/>
          </p:nvPr>
        </p:nvSpPr>
        <p:spPr>
          <a:xfrm>
            <a:off x="5332897" y="2249710"/>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7" name="Google Shape;457;p5"/>
          <p:cNvSpPr txBox="1">
            <a:spLocks noGrp="1"/>
          </p:cNvSpPr>
          <p:nvPr>
            <p:ph type="subTitle" idx="4"/>
          </p:nvPr>
        </p:nvSpPr>
        <p:spPr>
          <a:xfrm>
            <a:off x="1305500" y="2249710"/>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8" name="Google Shape;458;p5"/>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5"/>
          <p:cNvSpPr/>
          <p:nvPr/>
        </p:nvSpPr>
        <p:spPr>
          <a:xfrm>
            <a:off x="3200263" y="3980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5"/>
          <p:cNvSpPr/>
          <p:nvPr/>
        </p:nvSpPr>
        <p:spPr>
          <a:xfrm>
            <a:off x="524075" y="4211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5"/>
          <p:cNvSpPr/>
          <p:nvPr/>
        </p:nvSpPr>
        <p:spPr>
          <a:xfrm>
            <a:off x="6039663" y="4398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5"/>
          <p:cNvSpPr/>
          <p:nvPr/>
        </p:nvSpPr>
        <p:spPr>
          <a:xfrm>
            <a:off x="8027863" y="32604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3" name="Google Shape;463;p5"/>
          <p:cNvGrpSpPr/>
          <p:nvPr/>
        </p:nvGrpSpPr>
        <p:grpSpPr>
          <a:xfrm>
            <a:off x="3357125" y="4013775"/>
            <a:ext cx="7141649" cy="2247459"/>
            <a:chOff x="3025400" y="1754925"/>
            <a:chExt cx="7141649" cy="2247459"/>
          </a:xfrm>
        </p:grpSpPr>
        <p:sp>
          <p:nvSpPr>
            <p:cNvPr id="464" name="Google Shape;464;p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 name="Google Shape;491;p5"/>
          <p:cNvGrpSpPr/>
          <p:nvPr/>
        </p:nvGrpSpPr>
        <p:grpSpPr>
          <a:xfrm rot="-9787080">
            <a:off x="-2612784" y="3849529"/>
            <a:ext cx="7141613" cy="2247447"/>
            <a:chOff x="3025400" y="1754925"/>
            <a:chExt cx="7141649" cy="2247459"/>
          </a:xfrm>
        </p:grpSpPr>
        <p:sp>
          <p:nvSpPr>
            <p:cNvPr id="492" name="Google Shape;492;p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9" name="Google Shape;519;p5"/>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5"/>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5"/>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2" name="Google Shape;522;p5"/>
          <p:cNvGrpSpPr/>
          <p:nvPr/>
        </p:nvGrpSpPr>
        <p:grpSpPr>
          <a:xfrm>
            <a:off x="367100" y="3091113"/>
            <a:ext cx="37200" cy="2435125"/>
            <a:chOff x="367100" y="2392375"/>
            <a:chExt cx="37200" cy="2435125"/>
          </a:xfrm>
        </p:grpSpPr>
        <p:sp>
          <p:nvSpPr>
            <p:cNvPr id="523" name="Google Shape;523;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5" name="Google Shape;525;p5"/>
          <p:cNvGrpSpPr/>
          <p:nvPr/>
        </p:nvGrpSpPr>
        <p:grpSpPr>
          <a:xfrm>
            <a:off x="881275" y="4834013"/>
            <a:ext cx="37200" cy="833425"/>
            <a:chOff x="367100" y="2392375"/>
            <a:chExt cx="37200" cy="833425"/>
          </a:xfrm>
        </p:grpSpPr>
        <p:sp>
          <p:nvSpPr>
            <p:cNvPr id="526" name="Google Shape;526;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 name="Google Shape;528;p5"/>
          <p:cNvGrpSpPr/>
          <p:nvPr/>
        </p:nvGrpSpPr>
        <p:grpSpPr>
          <a:xfrm>
            <a:off x="2579388" y="4753675"/>
            <a:ext cx="37200" cy="1232425"/>
            <a:chOff x="367100" y="2392375"/>
            <a:chExt cx="37200" cy="1232425"/>
          </a:xfrm>
        </p:grpSpPr>
        <p:sp>
          <p:nvSpPr>
            <p:cNvPr id="529" name="Google Shape;529;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1" name="Google Shape;531;p5"/>
          <p:cNvGrpSpPr/>
          <p:nvPr/>
        </p:nvGrpSpPr>
        <p:grpSpPr>
          <a:xfrm>
            <a:off x="1123750" y="4543113"/>
            <a:ext cx="37200" cy="833425"/>
            <a:chOff x="367100" y="2392375"/>
            <a:chExt cx="37200" cy="833425"/>
          </a:xfrm>
        </p:grpSpPr>
        <p:sp>
          <p:nvSpPr>
            <p:cNvPr id="532" name="Google Shape;532;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4" name="Google Shape;534;p5"/>
          <p:cNvGrpSpPr/>
          <p:nvPr/>
        </p:nvGrpSpPr>
        <p:grpSpPr>
          <a:xfrm>
            <a:off x="8663900" y="2917463"/>
            <a:ext cx="37200" cy="2435125"/>
            <a:chOff x="367100" y="2392375"/>
            <a:chExt cx="37200" cy="2435125"/>
          </a:xfrm>
        </p:grpSpPr>
        <p:sp>
          <p:nvSpPr>
            <p:cNvPr id="535" name="Google Shape;53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 name="Google Shape;537;p5"/>
          <p:cNvGrpSpPr/>
          <p:nvPr/>
        </p:nvGrpSpPr>
        <p:grpSpPr>
          <a:xfrm>
            <a:off x="658425" y="4271275"/>
            <a:ext cx="37200" cy="1232425"/>
            <a:chOff x="367100" y="2392375"/>
            <a:chExt cx="37200" cy="1232425"/>
          </a:xfrm>
        </p:grpSpPr>
        <p:sp>
          <p:nvSpPr>
            <p:cNvPr id="538" name="Google Shape;538;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0" name="Google Shape;540;p5"/>
          <p:cNvGrpSpPr/>
          <p:nvPr/>
        </p:nvGrpSpPr>
        <p:grpSpPr>
          <a:xfrm>
            <a:off x="3451700" y="4543125"/>
            <a:ext cx="37200" cy="833425"/>
            <a:chOff x="367100" y="2392375"/>
            <a:chExt cx="37200" cy="833425"/>
          </a:xfrm>
        </p:grpSpPr>
        <p:sp>
          <p:nvSpPr>
            <p:cNvPr id="541" name="Google Shape;541;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3" name="Google Shape;543;p5"/>
          <p:cNvGrpSpPr/>
          <p:nvPr/>
        </p:nvGrpSpPr>
        <p:grpSpPr>
          <a:xfrm>
            <a:off x="4266113" y="4409325"/>
            <a:ext cx="37200" cy="833425"/>
            <a:chOff x="367100" y="2392375"/>
            <a:chExt cx="37200" cy="833425"/>
          </a:xfrm>
        </p:grpSpPr>
        <p:sp>
          <p:nvSpPr>
            <p:cNvPr id="544" name="Google Shape;544;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6" name="Google Shape;546;p5"/>
          <p:cNvGrpSpPr/>
          <p:nvPr/>
        </p:nvGrpSpPr>
        <p:grpSpPr>
          <a:xfrm>
            <a:off x="2119200" y="4683913"/>
            <a:ext cx="37200" cy="833425"/>
            <a:chOff x="367100" y="2392375"/>
            <a:chExt cx="37200" cy="833425"/>
          </a:xfrm>
        </p:grpSpPr>
        <p:sp>
          <p:nvSpPr>
            <p:cNvPr id="547" name="Google Shape;547;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9" name="Google Shape;549;p5"/>
          <p:cNvGrpSpPr/>
          <p:nvPr/>
        </p:nvGrpSpPr>
        <p:grpSpPr>
          <a:xfrm>
            <a:off x="7713288" y="4866550"/>
            <a:ext cx="37200" cy="833425"/>
            <a:chOff x="367100" y="2392375"/>
            <a:chExt cx="37200" cy="833425"/>
          </a:xfrm>
        </p:grpSpPr>
        <p:sp>
          <p:nvSpPr>
            <p:cNvPr id="550" name="Google Shape;550;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2" name="Google Shape;552;p5"/>
          <p:cNvGrpSpPr/>
          <p:nvPr/>
        </p:nvGrpSpPr>
        <p:grpSpPr>
          <a:xfrm>
            <a:off x="5876450" y="4720788"/>
            <a:ext cx="37200" cy="833425"/>
            <a:chOff x="367100" y="2392375"/>
            <a:chExt cx="37200" cy="833425"/>
          </a:xfrm>
        </p:grpSpPr>
        <p:sp>
          <p:nvSpPr>
            <p:cNvPr id="553" name="Google Shape;553;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5" name="Google Shape;555;p5"/>
          <p:cNvGrpSpPr/>
          <p:nvPr/>
        </p:nvGrpSpPr>
        <p:grpSpPr>
          <a:xfrm>
            <a:off x="4541288" y="2941413"/>
            <a:ext cx="37200" cy="2435125"/>
            <a:chOff x="367100" y="2392375"/>
            <a:chExt cx="37200" cy="2435125"/>
          </a:xfrm>
        </p:grpSpPr>
        <p:sp>
          <p:nvSpPr>
            <p:cNvPr id="556" name="Google Shape;556;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 name="Google Shape;558;p5"/>
          <p:cNvGrpSpPr/>
          <p:nvPr/>
        </p:nvGrpSpPr>
        <p:grpSpPr>
          <a:xfrm>
            <a:off x="5316300" y="4543113"/>
            <a:ext cx="37200" cy="833425"/>
            <a:chOff x="367100" y="2392375"/>
            <a:chExt cx="37200" cy="833425"/>
          </a:xfrm>
        </p:grpSpPr>
        <p:sp>
          <p:nvSpPr>
            <p:cNvPr id="559" name="Google Shape;55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 name="Google Shape;561;p5"/>
          <p:cNvGrpSpPr/>
          <p:nvPr/>
        </p:nvGrpSpPr>
        <p:grpSpPr>
          <a:xfrm>
            <a:off x="6646700" y="4622300"/>
            <a:ext cx="37200" cy="1232425"/>
            <a:chOff x="367100" y="2392375"/>
            <a:chExt cx="37200" cy="1232425"/>
          </a:xfrm>
        </p:grpSpPr>
        <p:sp>
          <p:nvSpPr>
            <p:cNvPr id="562" name="Google Shape;56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 name="Google Shape;564;p5"/>
          <p:cNvGrpSpPr/>
          <p:nvPr/>
        </p:nvGrpSpPr>
        <p:grpSpPr>
          <a:xfrm>
            <a:off x="8766100" y="4428750"/>
            <a:ext cx="37200" cy="833425"/>
            <a:chOff x="367100" y="2392375"/>
            <a:chExt cx="37200" cy="833425"/>
          </a:xfrm>
        </p:grpSpPr>
        <p:sp>
          <p:nvSpPr>
            <p:cNvPr id="565" name="Google Shape;565;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7" name="Google Shape;567;p5"/>
          <p:cNvGrpSpPr/>
          <p:nvPr/>
        </p:nvGrpSpPr>
        <p:grpSpPr>
          <a:xfrm>
            <a:off x="8333088" y="4546963"/>
            <a:ext cx="37200" cy="833425"/>
            <a:chOff x="367100" y="2392375"/>
            <a:chExt cx="37200" cy="833425"/>
          </a:xfrm>
        </p:grpSpPr>
        <p:sp>
          <p:nvSpPr>
            <p:cNvPr id="568" name="Google Shape;568;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 name="Google Shape;570;p5"/>
          <p:cNvGrpSpPr/>
          <p:nvPr/>
        </p:nvGrpSpPr>
        <p:grpSpPr>
          <a:xfrm>
            <a:off x="9008488" y="3926850"/>
            <a:ext cx="37200" cy="1232425"/>
            <a:chOff x="367100" y="2392375"/>
            <a:chExt cx="37200" cy="1232425"/>
          </a:xfrm>
        </p:grpSpPr>
        <p:sp>
          <p:nvSpPr>
            <p:cNvPr id="571" name="Google Shape;571;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3" name="Google Shape;573;p5"/>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5"/>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5" name="Google Shape;575;p5"/>
          <p:cNvGrpSpPr/>
          <p:nvPr/>
        </p:nvGrpSpPr>
        <p:grpSpPr>
          <a:xfrm>
            <a:off x="179163" y="3853625"/>
            <a:ext cx="37200" cy="1232425"/>
            <a:chOff x="367100" y="2392375"/>
            <a:chExt cx="37200" cy="1232425"/>
          </a:xfrm>
        </p:grpSpPr>
        <p:sp>
          <p:nvSpPr>
            <p:cNvPr id="576" name="Google Shape;576;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8" name="Google Shape;578;p5"/>
          <p:cNvGrpSpPr/>
          <p:nvPr/>
        </p:nvGrpSpPr>
        <p:grpSpPr>
          <a:xfrm>
            <a:off x="4664063" y="4543100"/>
            <a:ext cx="37200" cy="833425"/>
            <a:chOff x="367100" y="2392375"/>
            <a:chExt cx="37200" cy="833425"/>
          </a:xfrm>
        </p:grpSpPr>
        <p:sp>
          <p:nvSpPr>
            <p:cNvPr id="579" name="Google Shape;57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1" name="Google Shape;581;p5"/>
          <p:cNvGrpSpPr/>
          <p:nvPr/>
        </p:nvGrpSpPr>
        <p:grpSpPr>
          <a:xfrm>
            <a:off x="4908325" y="3692475"/>
            <a:ext cx="37200" cy="1232425"/>
            <a:chOff x="367100" y="2392375"/>
            <a:chExt cx="37200" cy="1232425"/>
          </a:xfrm>
        </p:grpSpPr>
        <p:sp>
          <p:nvSpPr>
            <p:cNvPr id="582" name="Google Shape;58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 name="Google Shape;584;p5"/>
          <p:cNvGrpSpPr/>
          <p:nvPr/>
        </p:nvGrpSpPr>
        <p:grpSpPr>
          <a:xfrm>
            <a:off x="4126138" y="3438925"/>
            <a:ext cx="37200" cy="2435125"/>
            <a:chOff x="367100" y="2392375"/>
            <a:chExt cx="37200" cy="2435125"/>
          </a:xfrm>
        </p:grpSpPr>
        <p:sp>
          <p:nvSpPr>
            <p:cNvPr id="585" name="Google Shape;58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7" name="Google Shape;587;p5"/>
          <p:cNvGrpSpPr/>
          <p:nvPr/>
        </p:nvGrpSpPr>
        <p:grpSpPr>
          <a:xfrm>
            <a:off x="4786188" y="3919938"/>
            <a:ext cx="37200" cy="2435125"/>
            <a:chOff x="367100" y="2392375"/>
            <a:chExt cx="37200" cy="2435125"/>
          </a:xfrm>
        </p:grpSpPr>
        <p:sp>
          <p:nvSpPr>
            <p:cNvPr id="588" name="Google Shape;588;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 name="Google Shape;590;p5"/>
          <p:cNvGrpSpPr/>
          <p:nvPr/>
        </p:nvGrpSpPr>
        <p:grpSpPr>
          <a:xfrm>
            <a:off x="4465100" y="2587988"/>
            <a:ext cx="37200" cy="2435125"/>
            <a:chOff x="367100" y="2392375"/>
            <a:chExt cx="37200" cy="2435125"/>
          </a:xfrm>
        </p:grpSpPr>
        <p:sp>
          <p:nvSpPr>
            <p:cNvPr id="591" name="Google Shape;591;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3" name="Google Shape;593;p5"/>
          <p:cNvGrpSpPr/>
          <p:nvPr/>
        </p:nvGrpSpPr>
        <p:grpSpPr>
          <a:xfrm>
            <a:off x="4403713" y="3987888"/>
            <a:ext cx="37200" cy="1232425"/>
            <a:chOff x="367100" y="2392375"/>
            <a:chExt cx="37200" cy="1232425"/>
          </a:xfrm>
        </p:grpSpPr>
        <p:sp>
          <p:nvSpPr>
            <p:cNvPr id="594" name="Google Shape;594;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6" name="Google Shape;596;p5"/>
          <p:cNvGrpSpPr/>
          <p:nvPr/>
        </p:nvGrpSpPr>
        <p:grpSpPr>
          <a:xfrm>
            <a:off x="555025" y="2785188"/>
            <a:ext cx="37200" cy="2435125"/>
            <a:chOff x="367100" y="2392375"/>
            <a:chExt cx="37200" cy="2435125"/>
          </a:xfrm>
        </p:grpSpPr>
        <p:sp>
          <p:nvSpPr>
            <p:cNvPr id="597" name="Google Shape;597;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9" name="Google Shape;599;p5"/>
          <p:cNvGrpSpPr/>
          <p:nvPr/>
        </p:nvGrpSpPr>
        <p:grpSpPr>
          <a:xfrm>
            <a:off x="8498500" y="3532275"/>
            <a:ext cx="37200" cy="2435125"/>
            <a:chOff x="367100" y="2392375"/>
            <a:chExt cx="37200" cy="2435125"/>
          </a:xfrm>
        </p:grpSpPr>
        <p:sp>
          <p:nvSpPr>
            <p:cNvPr id="600" name="Google Shape;600;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2"/>
        <p:cNvGrpSpPr/>
        <p:nvPr/>
      </p:nvGrpSpPr>
      <p:grpSpPr>
        <a:xfrm>
          <a:off x="0" y="0"/>
          <a:ext cx="0" cy="0"/>
          <a:chOff x="0" y="0"/>
          <a:chExt cx="0" cy="0"/>
        </a:xfrm>
      </p:grpSpPr>
      <p:sp>
        <p:nvSpPr>
          <p:cNvPr id="603" name="Google Shape;603;p6"/>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6"/>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6"/>
          <p:cNvSpPr/>
          <p:nvPr/>
        </p:nvSpPr>
        <p:spPr>
          <a:xfrm>
            <a:off x="466413" y="4393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6" name="Google Shape;606;p6"/>
          <p:cNvGrpSpPr/>
          <p:nvPr/>
        </p:nvGrpSpPr>
        <p:grpSpPr>
          <a:xfrm>
            <a:off x="367100" y="3776913"/>
            <a:ext cx="37200" cy="2435125"/>
            <a:chOff x="367100" y="2392375"/>
            <a:chExt cx="37200" cy="2435125"/>
          </a:xfrm>
        </p:grpSpPr>
        <p:sp>
          <p:nvSpPr>
            <p:cNvPr id="607" name="Google Shape;607;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9" name="Google Shape;609;p6"/>
          <p:cNvGrpSpPr/>
          <p:nvPr/>
        </p:nvGrpSpPr>
        <p:grpSpPr>
          <a:xfrm>
            <a:off x="728875" y="4834013"/>
            <a:ext cx="37200" cy="833425"/>
            <a:chOff x="367100" y="2392375"/>
            <a:chExt cx="37200" cy="833425"/>
          </a:xfrm>
        </p:grpSpPr>
        <p:sp>
          <p:nvSpPr>
            <p:cNvPr id="610" name="Google Shape;61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2" name="Google Shape;612;p6"/>
          <p:cNvGrpSpPr/>
          <p:nvPr/>
        </p:nvGrpSpPr>
        <p:grpSpPr>
          <a:xfrm>
            <a:off x="2579388" y="4753675"/>
            <a:ext cx="37200" cy="1232425"/>
            <a:chOff x="367100" y="2392375"/>
            <a:chExt cx="37200" cy="1232425"/>
          </a:xfrm>
        </p:grpSpPr>
        <p:sp>
          <p:nvSpPr>
            <p:cNvPr id="613" name="Google Shape;61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5" name="Google Shape;615;p6"/>
          <p:cNvGrpSpPr/>
          <p:nvPr/>
        </p:nvGrpSpPr>
        <p:grpSpPr>
          <a:xfrm>
            <a:off x="1123750" y="4847913"/>
            <a:ext cx="37200" cy="833425"/>
            <a:chOff x="367100" y="2392375"/>
            <a:chExt cx="37200" cy="833425"/>
          </a:xfrm>
        </p:grpSpPr>
        <p:sp>
          <p:nvSpPr>
            <p:cNvPr id="616" name="Google Shape;61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6"/>
          <p:cNvGrpSpPr/>
          <p:nvPr/>
        </p:nvGrpSpPr>
        <p:grpSpPr>
          <a:xfrm>
            <a:off x="8663900" y="3603263"/>
            <a:ext cx="37200" cy="2435125"/>
            <a:chOff x="367100" y="2392375"/>
            <a:chExt cx="37200" cy="2435125"/>
          </a:xfrm>
        </p:grpSpPr>
        <p:sp>
          <p:nvSpPr>
            <p:cNvPr id="619" name="Google Shape;619;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 name="Google Shape;621;p6"/>
          <p:cNvGrpSpPr/>
          <p:nvPr/>
        </p:nvGrpSpPr>
        <p:grpSpPr>
          <a:xfrm>
            <a:off x="506025" y="4423675"/>
            <a:ext cx="37200" cy="1232425"/>
            <a:chOff x="367100" y="2392375"/>
            <a:chExt cx="37200" cy="1232425"/>
          </a:xfrm>
        </p:grpSpPr>
        <p:sp>
          <p:nvSpPr>
            <p:cNvPr id="622" name="Google Shape;62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4" name="Google Shape;624;p6"/>
          <p:cNvGrpSpPr/>
          <p:nvPr/>
        </p:nvGrpSpPr>
        <p:grpSpPr>
          <a:xfrm>
            <a:off x="3451700" y="4695525"/>
            <a:ext cx="37200" cy="833425"/>
            <a:chOff x="367100" y="2392375"/>
            <a:chExt cx="37200" cy="833425"/>
          </a:xfrm>
        </p:grpSpPr>
        <p:sp>
          <p:nvSpPr>
            <p:cNvPr id="625" name="Google Shape;625;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7" name="Google Shape;627;p6"/>
          <p:cNvGrpSpPr/>
          <p:nvPr/>
        </p:nvGrpSpPr>
        <p:grpSpPr>
          <a:xfrm>
            <a:off x="4418513" y="4714125"/>
            <a:ext cx="37200" cy="833425"/>
            <a:chOff x="367100" y="2392375"/>
            <a:chExt cx="37200" cy="833425"/>
          </a:xfrm>
        </p:grpSpPr>
        <p:sp>
          <p:nvSpPr>
            <p:cNvPr id="628" name="Google Shape;628;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 name="Google Shape;630;p6"/>
          <p:cNvGrpSpPr/>
          <p:nvPr/>
        </p:nvGrpSpPr>
        <p:grpSpPr>
          <a:xfrm>
            <a:off x="1966800" y="4760113"/>
            <a:ext cx="37200" cy="833425"/>
            <a:chOff x="367100" y="2392375"/>
            <a:chExt cx="37200" cy="833425"/>
          </a:xfrm>
        </p:grpSpPr>
        <p:sp>
          <p:nvSpPr>
            <p:cNvPr id="631" name="Google Shape;631;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3" name="Google Shape;633;p6"/>
          <p:cNvGrpSpPr/>
          <p:nvPr/>
        </p:nvGrpSpPr>
        <p:grpSpPr>
          <a:xfrm>
            <a:off x="7789488" y="4866550"/>
            <a:ext cx="37200" cy="833425"/>
            <a:chOff x="367100" y="2392375"/>
            <a:chExt cx="37200" cy="833425"/>
          </a:xfrm>
        </p:grpSpPr>
        <p:sp>
          <p:nvSpPr>
            <p:cNvPr id="634" name="Google Shape;63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6" name="Google Shape;636;p6"/>
          <p:cNvGrpSpPr/>
          <p:nvPr/>
        </p:nvGrpSpPr>
        <p:grpSpPr>
          <a:xfrm>
            <a:off x="5876450" y="4873188"/>
            <a:ext cx="37200" cy="833425"/>
            <a:chOff x="367100" y="2392375"/>
            <a:chExt cx="37200" cy="833425"/>
          </a:xfrm>
        </p:grpSpPr>
        <p:sp>
          <p:nvSpPr>
            <p:cNvPr id="637" name="Google Shape;637;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9" name="Google Shape;639;p6"/>
          <p:cNvGrpSpPr/>
          <p:nvPr/>
        </p:nvGrpSpPr>
        <p:grpSpPr>
          <a:xfrm>
            <a:off x="5316300" y="4695513"/>
            <a:ext cx="37200" cy="833425"/>
            <a:chOff x="367100" y="2392375"/>
            <a:chExt cx="37200" cy="833425"/>
          </a:xfrm>
        </p:grpSpPr>
        <p:sp>
          <p:nvSpPr>
            <p:cNvPr id="640" name="Google Shape;64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2" name="Google Shape;642;p6"/>
          <p:cNvGrpSpPr/>
          <p:nvPr/>
        </p:nvGrpSpPr>
        <p:grpSpPr>
          <a:xfrm>
            <a:off x="6570500" y="4774700"/>
            <a:ext cx="37200" cy="1232425"/>
            <a:chOff x="367100" y="2392375"/>
            <a:chExt cx="37200" cy="1232425"/>
          </a:xfrm>
        </p:grpSpPr>
        <p:sp>
          <p:nvSpPr>
            <p:cNvPr id="643" name="Google Shape;64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5" name="Google Shape;645;p6"/>
          <p:cNvGrpSpPr/>
          <p:nvPr/>
        </p:nvGrpSpPr>
        <p:grpSpPr>
          <a:xfrm>
            <a:off x="8766100" y="4428750"/>
            <a:ext cx="37200" cy="833425"/>
            <a:chOff x="367100" y="2392375"/>
            <a:chExt cx="37200" cy="833425"/>
          </a:xfrm>
        </p:grpSpPr>
        <p:sp>
          <p:nvSpPr>
            <p:cNvPr id="646" name="Google Shape;64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8" name="Google Shape;648;p6"/>
          <p:cNvGrpSpPr/>
          <p:nvPr/>
        </p:nvGrpSpPr>
        <p:grpSpPr>
          <a:xfrm>
            <a:off x="8409288" y="4623163"/>
            <a:ext cx="37200" cy="833425"/>
            <a:chOff x="367100" y="2392375"/>
            <a:chExt cx="37200" cy="833425"/>
          </a:xfrm>
        </p:grpSpPr>
        <p:sp>
          <p:nvSpPr>
            <p:cNvPr id="649" name="Google Shape;649;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1" name="Google Shape;651;p6"/>
          <p:cNvGrpSpPr/>
          <p:nvPr/>
        </p:nvGrpSpPr>
        <p:grpSpPr>
          <a:xfrm>
            <a:off x="8918488" y="4075088"/>
            <a:ext cx="37200" cy="1232425"/>
            <a:chOff x="367100" y="2392375"/>
            <a:chExt cx="37200" cy="1232425"/>
          </a:xfrm>
        </p:grpSpPr>
        <p:sp>
          <p:nvSpPr>
            <p:cNvPr id="652" name="Google Shape;65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6"/>
          <p:cNvSpPr/>
          <p:nvPr/>
        </p:nvSpPr>
        <p:spPr>
          <a:xfrm>
            <a:off x="6942350" y="47656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6" name="Google Shape;656;p6"/>
          <p:cNvGrpSpPr/>
          <p:nvPr/>
        </p:nvGrpSpPr>
        <p:grpSpPr>
          <a:xfrm>
            <a:off x="179163" y="4006025"/>
            <a:ext cx="37200" cy="1232425"/>
            <a:chOff x="367100" y="2392375"/>
            <a:chExt cx="37200" cy="1232425"/>
          </a:xfrm>
        </p:grpSpPr>
        <p:sp>
          <p:nvSpPr>
            <p:cNvPr id="657" name="Google Shape;657;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9" name="Google Shape;659;p6"/>
          <p:cNvGrpSpPr/>
          <p:nvPr/>
        </p:nvGrpSpPr>
        <p:grpSpPr>
          <a:xfrm>
            <a:off x="4664063" y="4771700"/>
            <a:ext cx="37200" cy="833425"/>
            <a:chOff x="367100" y="2392375"/>
            <a:chExt cx="37200" cy="833425"/>
          </a:xfrm>
        </p:grpSpPr>
        <p:sp>
          <p:nvSpPr>
            <p:cNvPr id="660" name="Google Shape;66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2" name="Google Shape;662;p6"/>
          <p:cNvGrpSpPr/>
          <p:nvPr/>
        </p:nvGrpSpPr>
        <p:grpSpPr>
          <a:xfrm>
            <a:off x="9029100" y="3755663"/>
            <a:ext cx="37200" cy="2435125"/>
            <a:chOff x="367100" y="2392375"/>
            <a:chExt cx="37200" cy="2435125"/>
          </a:xfrm>
        </p:grpSpPr>
        <p:sp>
          <p:nvSpPr>
            <p:cNvPr id="663" name="Google Shape;663;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5" name="Google Shape;665;p6"/>
          <p:cNvGrpSpPr/>
          <p:nvPr/>
        </p:nvGrpSpPr>
        <p:grpSpPr>
          <a:xfrm rot="2007808">
            <a:off x="3622084" y="2017068"/>
            <a:ext cx="9160601" cy="6400834"/>
            <a:chOff x="3025400" y="640950"/>
            <a:chExt cx="2106950" cy="1472200"/>
          </a:xfrm>
        </p:grpSpPr>
        <p:sp>
          <p:nvSpPr>
            <p:cNvPr id="666" name="Google Shape;666;p6"/>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6"/>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6"/>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6"/>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6"/>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6"/>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6"/>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6"/>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6"/>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6"/>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6"/>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6"/>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6"/>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6"/>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6"/>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6"/>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6"/>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6"/>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6"/>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6"/>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6"/>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6"/>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6"/>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 name="Google Shape;691;p6"/>
          <p:cNvGrpSpPr/>
          <p:nvPr/>
        </p:nvGrpSpPr>
        <p:grpSpPr>
          <a:xfrm rot="4102069">
            <a:off x="-2043392" y="3110283"/>
            <a:ext cx="8040943" cy="5618490"/>
            <a:chOff x="3025400" y="640950"/>
            <a:chExt cx="2106950" cy="1472200"/>
          </a:xfrm>
        </p:grpSpPr>
        <p:sp>
          <p:nvSpPr>
            <p:cNvPr id="692" name="Google Shape;692;p6"/>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6"/>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6"/>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6"/>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6"/>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6"/>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6"/>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6"/>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6"/>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6"/>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6"/>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6"/>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6"/>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6"/>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6"/>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6"/>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6"/>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6"/>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7" name="Google Shape;717;p6"/>
          <p:cNvSpPr/>
          <p:nvPr/>
        </p:nvSpPr>
        <p:spPr>
          <a:xfrm>
            <a:off x="321437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
          <p:cNvSpPr/>
          <p:nvPr/>
        </p:nvSpPr>
        <p:spPr>
          <a:xfrm>
            <a:off x="8803300" y="1485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
          <p:cNvSpPr/>
          <p:nvPr/>
        </p:nvSpPr>
        <p:spPr>
          <a:xfrm>
            <a:off x="-378825" y="2574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2"/>
        <p:cNvGrpSpPr/>
        <p:nvPr/>
      </p:nvGrpSpPr>
      <p:grpSpPr>
        <a:xfrm>
          <a:off x="0" y="0"/>
          <a:ext cx="0" cy="0"/>
          <a:chOff x="0" y="0"/>
          <a:chExt cx="0" cy="0"/>
        </a:xfrm>
      </p:grpSpPr>
      <p:sp>
        <p:nvSpPr>
          <p:cNvPr id="723" name="Google Shape;723;p7"/>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7"/>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7"/>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6" name="Google Shape;726;p7"/>
          <p:cNvGrpSpPr/>
          <p:nvPr/>
        </p:nvGrpSpPr>
        <p:grpSpPr>
          <a:xfrm rot="1338813">
            <a:off x="-596400" y="3478252"/>
            <a:ext cx="11364944" cy="3576518"/>
            <a:chOff x="3025400" y="1754925"/>
            <a:chExt cx="7141649" cy="2247459"/>
          </a:xfrm>
        </p:grpSpPr>
        <p:sp>
          <p:nvSpPr>
            <p:cNvPr id="727" name="Google Shape;727;p7"/>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7"/>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7"/>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7"/>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7"/>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7"/>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7"/>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7"/>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7"/>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7"/>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7"/>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7"/>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7"/>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7"/>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7"/>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7"/>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7"/>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7"/>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7"/>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7"/>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7"/>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7"/>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7"/>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7"/>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7"/>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7"/>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7"/>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4" name="Google Shape;754;p7"/>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7"/>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7"/>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7"/>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8" name="Google Shape;758;p7"/>
          <p:cNvGrpSpPr/>
          <p:nvPr/>
        </p:nvGrpSpPr>
        <p:grpSpPr>
          <a:xfrm flipH="1">
            <a:off x="8890019" y="2530164"/>
            <a:ext cx="37200" cy="2435125"/>
            <a:chOff x="367100" y="2392375"/>
            <a:chExt cx="37200" cy="2435125"/>
          </a:xfrm>
        </p:grpSpPr>
        <p:sp>
          <p:nvSpPr>
            <p:cNvPr id="759" name="Google Shape;75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1" name="Google Shape;761;p7"/>
          <p:cNvGrpSpPr/>
          <p:nvPr/>
        </p:nvGrpSpPr>
        <p:grpSpPr>
          <a:xfrm flipH="1">
            <a:off x="8528258" y="4224417"/>
            <a:ext cx="37200" cy="833425"/>
            <a:chOff x="367100" y="2392375"/>
            <a:chExt cx="37200" cy="833425"/>
          </a:xfrm>
        </p:grpSpPr>
        <p:sp>
          <p:nvSpPr>
            <p:cNvPr id="762" name="Google Shape;76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 name="Google Shape;764;p7"/>
          <p:cNvGrpSpPr/>
          <p:nvPr/>
        </p:nvGrpSpPr>
        <p:grpSpPr>
          <a:xfrm flipH="1">
            <a:off x="3665318" y="3617891"/>
            <a:ext cx="37200" cy="1232425"/>
            <a:chOff x="367100" y="2392375"/>
            <a:chExt cx="37200" cy="1232425"/>
          </a:xfrm>
        </p:grpSpPr>
        <p:sp>
          <p:nvSpPr>
            <p:cNvPr id="765" name="Google Shape;765;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7" name="Google Shape;767;p7"/>
          <p:cNvGrpSpPr/>
          <p:nvPr/>
        </p:nvGrpSpPr>
        <p:grpSpPr>
          <a:xfrm flipH="1">
            <a:off x="593542" y="2530165"/>
            <a:ext cx="37200" cy="2435125"/>
            <a:chOff x="367100" y="2392375"/>
            <a:chExt cx="37200" cy="2435125"/>
          </a:xfrm>
        </p:grpSpPr>
        <p:sp>
          <p:nvSpPr>
            <p:cNvPr id="768" name="Google Shape;768;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0" name="Google Shape;770;p7"/>
          <p:cNvGrpSpPr/>
          <p:nvPr/>
        </p:nvGrpSpPr>
        <p:grpSpPr>
          <a:xfrm flipH="1">
            <a:off x="8751100" y="3814078"/>
            <a:ext cx="37200" cy="1232425"/>
            <a:chOff x="367100" y="2392375"/>
            <a:chExt cx="37200" cy="1232425"/>
          </a:xfrm>
        </p:grpSpPr>
        <p:sp>
          <p:nvSpPr>
            <p:cNvPr id="771" name="Google Shape;77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 name="Google Shape;773;p7"/>
          <p:cNvGrpSpPr/>
          <p:nvPr/>
        </p:nvGrpSpPr>
        <p:grpSpPr>
          <a:xfrm flipH="1">
            <a:off x="6034130" y="4390729"/>
            <a:ext cx="37200" cy="833425"/>
            <a:chOff x="367100" y="2392375"/>
            <a:chExt cx="37200" cy="833425"/>
          </a:xfrm>
        </p:grpSpPr>
        <p:sp>
          <p:nvSpPr>
            <p:cNvPr id="774" name="Google Shape;77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7"/>
          <p:cNvGrpSpPr/>
          <p:nvPr/>
        </p:nvGrpSpPr>
        <p:grpSpPr>
          <a:xfrm flipH="1">
            <a:off x="4838764" y="4256928"/>
            <a:ext cx="37200" cy="833425"/>
            <a:chOff x="367100" y="2392375"/>
            <a:chExt cx="37200" cy="833425"/>
          </a:xfrm>
        </p:grpSpPr>
        <p:sp>
          <p:nvSpPr>
            <p:cNvPr id="777" name="Google Shape;777;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7"/>
          <p:cNvGrpSpPr/>
          <p:nvPr/>
        </p:nvGrpSpPr>
        <p:grpSpPr>
          <a:xfrm flipH="1">
            <a:off x="7290381" y="4531516"/>
            <a:ext cx="37200" cy="833425"/>
            <a:chOff x="367100" y="2392375"/>
            <a:chExt cx="37200" cy="833425"/>
          </a:xfrm>
        </p:grpSpPr>
        <p:sp>
          <p:nvSpPr>
            <p:cNvPr id="780" name="Google Shape;780;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 name="Google Shape;782;p7"/>
          <p:cNvGrpSpPr/>
          <p:nvPr/>
        </p:nvGrpSpPr>
        <p:grpSpPr>
          <a:xfrm flipH="1">
            <a:off x="1467921" y="3952153"/>
            <a:ext cx="37200" cy="833425"/>
            <a:chOff x="367100" y="2392375"/>
            <a:chExt cx="37200" cy="833425"/>
          </a:xfrm>
        </p:grpSpPr>
        <p:sp>
          <p:nvSpPr>
            <p:cNvPr id="783" name="Google Shape;783;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 name="Google Shape;785;p7"/>
          <p:cNvGrpSpPr/>
          <p:nvPr/>
        </p:nvGrpSpPr>
        <p:grpSpPr>
          <a:xfrm flipH="1">
            <a:off x="3128018" y="4238304"/>
            <a:ext cx="37200" cy="833425"/>
            <a:chOff x="367100" y="2392375"/>
            <a:chExt cx="37200" cy="833425"/>
          </a:xfrm>
        </p:grpSpPr>
        <p:sp>
          <p:nvSpPr>
            <p:cNvPr id="786" name="Google Shape;786;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 name="Google Shape;788;p7"/>
          <p:cNvGrpSpPr/>
          <p:nvPr/>
        </p:nvGrpSpPr>
        <p:grpSpPr>
          <a:xfrm flipH="1">
            <a:off x="4018898" y="4256916"/>
            <a:ext cx="37200" cy="833425"/>
            <a:chOff x="367100" y="2392375"/>
            <a:chExt cx="37200" cy="833425"/>
          </a:xfrm>
        </p:grpSpPr>
        <p:sp>
          <p:nvSpPr>
            <p:cNvPr id="789" name="Google Shape;789;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 name="Google Shape;791;p7"/>
          <p:cNvGrpSpPr/>
          <p:nvPr/>
        </p:nvGrpSpPr>
        <p:grpSpPr>
          <a:xfrm flipH="1">
            <a:off x="2686861" y="3860303"/>
            <a:ext cx="37200" cy="1232425"/>
            <a:chOff x="367100" y="2392375"/>
            <a:chExt cx="37200" cy="1232425"/>
          </a:xfrm>
        </p:grpSpPr>
        <p:sp>
          <p:nvSpPr>
            <p:cNvPr id="792" name="Google Shape;792;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 name="Google Shape;794;p7"/>
          <p:cNvGrpSpPr/>
          <p:nvPr/>
        </p:nvGrpSpPr>
        <p:grpSpPr>
          <a:xfrm flipH="1">
            <a:off x="1100610" y="3933529"/>
            <a:ext cx="37200" cy="833425"/>
            <a:chOff x="367100" y="2392375"/>
            <a:chExt cx="37200" cy="833425"/>
          </a:xfrm>
        </p:grpSpPr>
        <p:sp>
          <p:nvSpPr>
            <p:cNvPr id="795" name="Google Shape;79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 name="Google Shape;797;p7"/>
          <p:cNvGrpSpPr/>
          <p:nvPr/>
        </p:nvGrpSpPr>
        <p:grpSpPr>
          <a:xfrm flipH="1">
            <a:off x="897655" y="4006015"/>
            <a:ext cx="37200" cy="833425"/>
            <a:chOff x="367100" y="2392375"/>
            <a:chExt cx="37200" cy="833425"/>
          </a:xfrm>
        </p:grpSpPr>
        <p:sp>
          <p:nvSpPr>
            <p:cNvPr id="798" name="Google Shape;798;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0" name="Google Shape;800;p7"/>
          <p:cNvGrpSpPr/>
          <p:nvPr/>
        </p:nvGrpSpPr>
        <p:grpSpPr>
          <a:xfrm flipH="1">
            <a:off x="338964" y="3846491"/>
            <a:ext cx="37200" cy="1232425"/>
            <a:chOff x="367100" y="2392375"/>
            <a:chExt cx="37200" cy="1232425"/>
          </a:xfrm>
        </p:grpSpPr>
        <p:sp>
          <p:nvSpPr>
            <p:cNvPr id="801" name="Google Shape;80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3" name="Google Shape;803;p7"/>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7"/>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5" name="Google Shape;805;p7"/>
          <p:cNvGrpSpPr/>
          <p:nvPr/>
        </p:nvGrpSpPr>
        <p:grpSpPr>
          <a:xfrm flipH="1">
            <a:off x="9077949" y="3701228"/>
            <a:ext cx="37200" cy="1232425"/>
            <a:chOff x="367100" y="2392375"/>
            <a:chExt cx="37200" cy="1232425"/>
          </a:xfrm>
        </p:grpSpPr>
        <p:sp>
          <p:nvSpPr>
            <p:cNvPr id="806" name="Google Shape;806;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8" name="Google Shape;808;p7"/>
          <p:cNvGrpSpPr/>
          <p:nvPr/>
        </p:nvGrpSpPr>
        <p:grpSpPr>
          <a:xfrm flipH="1">
            <a:off x="228356" y="2453965"/>
            <a:ext cx="37200" cy="2435125"/>
            <a:chOff x="367100" y="2392375"/>
            <a:chExt cx="37200" cy="2435125"/>
          </a:xfrm>
        </p:grpSpPr>
        <p:sp>
          <p:nvSpPr>
            <p:cNvPr id="809" name="Google Shape;80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 name="Google Shape;811;p7"/>
          <p:cNvGrpSpPr/>
          <p:nvPr/>
        </p:nvGrpSpPr>
        <p:grpSpPr>
          <a:xfrm flipH="1">
            <a:off x="2953925" y="3596415"/>
            <a:ext cx="37200" cy="833425"/>
            <a:chOff x="367100" y="2392375"/>
            <a:chExt cx="37200" cy="833425"/>
          </a:xfrm>
        </p:grpSpPr>
        <p:sp>
          <p:nvSpPr>
            <p:cNvPr id="812" name="Google Shape;81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4" name="Google Shape;814;p7"/>
          <p:cNvGrpSpPr/>
          <p:nvPr/>
        </p:nvGrpSpPr>
        <p:grpSpPr>
          <a:xfrm flipH="1">
            <a:off x="3514053" y="3952141"/>
            <a:ext cx="37200" cy="833425"/>
            <a:chOff x="367100" y="2392375"/>
            <a:chExt cx="37200" cy="833425"/>
          </a:xfrm>
        </p:grpSpPr>
        <p:sp>
          <p:nvSpPr>
            <p:cNvPr id="815" name="Google Shape;81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7" name="Google Shape;817;p7"/>
          <p:cNvGrpSpPr/>
          <p:nvPr/>
        </p:nvGrpSpPr>
        <p:grpSpPr>
          <a:xfrm flipH="1">
            <a:off x="2393797" y="3023851"/>
            <a:ext cx="37200" cy="1232425"/>
            <a:chOff x="367100" y="2392375"/>
            <a:chExt cx="37200" cy="1232425"/>
          </a:xfrm>
        </p:grpSpPr>
        <p:sp>
          <p:nvSpPr>
            <p:cNvPr id="818" name="Google Shape;818;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0" name="Google Shape;820;p7"/>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7"/>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2" name="Google Shape;822;p7"/>
          <p:cNvGrpSpPr/>
          <p:nvPr/>
        </p:nvGrpSpPr>
        <p:grpSpPr>
          <a:xfrm flipH="1">
            <a:off x="7964362" y="4674414"/>
            <a:ext cx="37200" cy="341729"/>
            <a:chOff x="367100" y="2392375"/>
            <a:chExt cx="37200" cy="341729"/>
          </a:xfrm>
        </p:grpSpPr>
        <p:sp>
          <p:nvSpPr>
            <p:cNvPr id="823" name="Google Shape;823;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 name="Google Shape;825;p7"/>
          <p:cNvGrpSpPr/>
          <p:nvPr/>
        </p:nvGrpSpPr>
        <p:grpSpPr>
          <a:xfrm flipH="1">
            <a:off x="1124196" y="2201987"/>
            <a:ext cx="37200" cy="2435125"/>
            <a:chOff x="367100" y="2392375"/>
            <a:chExt cx="37200" cy="2435125"/>
          </a:xfrm>
        </p:grpSpPr>
        <p:sp>
          <p:nvSpPr>
            <p:cNvPr id="826" name="Google Shape;826;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 name="Google Shape;828;p7"/>
          <p:cNvGrpSpPr/>
          <p:nvPr/>
        </p:nvGrpSpPr>
        <p:grpSpPr>
          <a:xfrm flipH="1">
            <a:off x="2135982" y="1861336"/>
            <a:ext cx="37200" cy="2435125"/>
            <a:chOff x="367100" y="2392375"/>
            <a:chExt cx="37200" cy="2435125"/>
          </a:xfrm>
        </p:grpSpPr>
        <p:sp>
          <p:nvSpPr>
            <p:cNvPr id="829" name="Google Shape;82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1" name="Google Shape;831;p7"/>
          <p:cNvGrpSpPr/>
          <p:nvPr/>
        </p:nvGrpSpPr>
        <p:grpSpPr>
          <a:xfrm flipH="1">
            <a:off x="1758997" y="1161285"/>
            <a:ext cx="37200" cy="3553537"/>
            <a:chOff x="367100" y="2392375"/>
            <a:chExt cx="37200" cy="3553537"/>
          </a:xfrm>
        </p:grpSpPr>
        <p:sp>
          <p:nvSpPr>
            <p:cNvPr id="832" name="Google Shape;832;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4" name="Google Shape;834;p7"/>
          <p:cNvGrpSpPr/>
          <p:nvPr/>
        </p:nvGrpSpPr>
        <p:grpSpPr>
          <a:xfrm flipH="1">
            <a:off x="1303564" y="2441538"/>
            <a:ext cx="37200" cy="2435125"/>
            <a:chOff x="367100" y="2392375"/>
            <a:chExt cx="37200" cy="2435125"/>
          </a:xfrm>
        </p:grpSpPr>
        <p:sp>
          <p:nvSpPr>
            <p:cNvPr id="835" name="Google Shape;835;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 name="Google Shape;837;p7"/>
          <p:cNvGrpSpPr/>
          <p:nvPr/>
        </p:nvGrpSpPr>
        <p:grpSpPr>
          <a:xfrm flipH="1">
            <a:off x="3220065" y="905984"/>
            <a:ext cx="37200" cy="3553537"/>
            <a:chOff x="367100" y="2392375"/>
            <a:chExt cx="37200" cy="3553537"/>
          </a:xfrm>
        </p:grpSpPr>
        <p:sp>
          <p:nvSpPr>
            <p:cNvPr id="838" name="Google Shape;838;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 name="Google Shape;840;p7"/>
          <p:cNvGrpSpPr/>
          <p:nvPr/>
        </p:nvGrpSpPr>
        <p:grpSpPr>
          <a:xfrm flipH="1">
            <a:off x="2806931" y="2157612"/>
            <a:ext cx="37200" cy="2435125"/>
            <a:chOff x="367100" y="2392375"/>
            <a:chExt cx="37200" cy="2435125"/>
          </a:xfrm>
        </p:grpSpPr>
        <p:sp>
          <p:nvSpPr>
            <p:cNvPr id="841" name="Google Shape;841;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3" name="Google Shape;843;p7"/>
          <p:cNvGrpSpPr/>
          <p:nvPr/>
        </p:nvGrpSpPr>
        <p:grpSpPr>
          <a:xfrm flipH="1">
            <a:off x="2055260" y="4175529"/>
            <a:ext cx="37200" cy="833425"/>
            <a:chOff x="367100" y="2392375"/>
            <a:chExt cx="37200" cy="833425"/>
          </a:xfrm>
        </p:grpSpPr>
        <p:sp>
          <p:nvSpPr>
            <p:cNvPr id="844" name="Google Shape;84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 name="Google Shape;846;p7"/>
          <p:cNvGrpSpPr/>
          <p:nvPr/>
        </p:nvGrpSpPr>
        <p:grpSpPr>
          <a:xfrm flipH="1">
            <a:off x="4338012" y="4618889"/>
            <a:ext cx="37200" cy="341729"/>
            <a:chOff x="367100" y="2392375"/>
            <a:chExt cx="37200" cy="341729"/>
          </a:xfrm>
        </p:grpSpPr>
        <p:sp>
          <p:nvSpPr>
            <p:cNvPr id="847" name="Google Shape;847;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9" name="Google Shape;849;p7"/>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7"/>
          <p:cNvSpPr/>
          <p:nvPr/>
        </p:nvSpPr>
        <p:spPr>
          <a:xfrm>
            <a:off x="1968650" y="35984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7"/>
          <p:cNvSpPr txBox="1">
            <a:spLocks noGrp="1"/>
          </p:cNvSpPr>
          <p:nvPr>
            <p:ph type="body" idx="1"/>
          </p:nvPr>
        </p:nvSpPr>
        <p:spPr>
          <a:xfrm flipH="1">
            <a:off x="4617285" y="1733316"/>
            <a:ext cx="3813600" cy="23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852" name="Google Shape;852;p7"/>
          <p:cNvSpPr txBox="1">
            <a:spLocks noGrp="1"/>
          </p:cNvSpPr>
          <p:nvPr>
            <p:ph type="title"/>
          </p:nvPr>
        </p:nvSpPr>
        <p:spPr>
          <a:xfrm flipH="1">
            <a:off x="4617275" y="1069288"/>
            <a:ext cx="3813600" cy="663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1"/>
        <p:cNvGrpSpPr/>
        <p:nvPr/>
      </p:nvGrpSpPr>
      <p:grpSpPr>
        <a:xfrm>
          <a:off x="0" y="0"/>
          <a:ext cx="0" cy="0"/>
          <a:chOff x="0" y="0"/>
          <a:chExt cx="0" cy="0"/>
        </a:xfrm>
      </p:grpSpPr>
      <p:sp>
        <p:nvSpPr>
          <p:cNvPr id="992" name="Google Shape;992;p9"/>
          <p:cNvSpPr txBox="1">
            <a:spLocks noGrp="1"/>
          </p:cNvSpPr>
          <p:nvPr>
            <p:ph type="title"/>
          </p:nvPr>
        </p:nvSpPr>
        <p:spPr>
          <a:xfrm>
            <a:off x="2241450" y="1423117"/>
            <a:ext cx="4661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3" name="Google Shape;993;p9"/>
          <p:cNvSpPr txBox="1">
            <a:spLocks noGrp="1"/>
          </p:cNvSpPr>
          <p:nvPr>
            <p:ph type="subTitle" idx="1"/>
          </p:nvPr>
        </p:nvSpPr>
        <p:spPr>
          <a:xfrm>
            <a:off x="2502650" y="2264917"/>
            <a:ext cx="4138800" cy="14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94" name="Google Shape;994;p9"/>
          <p:cNvGrpSpPr/>
          <p:nvPr/>
        </p:nvGrpSpPr>
        <p:grpSpPr>
          <a:xfrm>
            <a:off x="-2002207" y="3097671"/>
            <a:ext cx="12528867" cy="3405915"/>
            <a:chOff x="5171575" y="1460000"/>
            <a:chExt cx="1813675" cy="493025"/>
          </a:xfrm>
        </p:grpSpPr>
        <p:sp>
          <p:nvSpPr>
            <p:cNvPr id="995" name="Google Shape;995;p9"/>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9"/>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9"/>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9"/>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9"/>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9"/>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9"/>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9"/>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9"/>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9"/>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9"/>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9"/>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9"/>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9"/>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9"/>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9"/>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9"/>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9"/>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9"/>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9"/>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9"/>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9"/>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9"/>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9"/>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9"/>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9"/>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9"/>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9"/>
          <p:cNvSpPr/>
          <p:nvPr/>
        </p:nvSpPr>
        <p:spPr>
          <a:xfrm>
            <a:off x="3057825" y="3733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9"/>
          <p:cNvSpPr/>
          <p:nvPr/>
        </p:nvSpPr>
        <p:spPr>
          <a:xfrm>
            <a:off x="2151500" y="410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9"/>
          <p:cNvSpPr/>
          <p:nvPr/>
        </p:nvSpPr>
        <p:spPr>
          <a:xfrm>
            <a:off x="746363"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9"/>
          <p:cNvSpPr/>
          <p:nvPr/>
        </p:nvSpPr>
        <p:spPr>
          <a:xfrm>
            <a:off x="-99837" y="37339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9"/>
          <p:cNvSpPr/>
          <p:nvPr/>
        </p:nvSpPr>
        <p:spPr>
          <a:xfrm>
            <a:off x="8454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9"/>
          <p:cNvSpPr/>
          <p:nvPr/>
        </p:nvSpPr>
        <p:spPr>
          <a:xfrm>
            <a:off x="1441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8" name="Google Shape;1028;p9"/>
          <p:cNvGrpSpPr/>
          <p:nvPr/>
        </p:nvGrpSpPr>
        <p:grpSpPr>
          <a:xfrm>
            <a:off x="367100" y="1898025"/>
            <a:ext cx="37200" cy="2435125"/>
            <a:chOff x="367100" y="2392375"/>
            <a:chExt cx="37200" cy="2435125"/>
          </a:xfrm>
        </p:grpSpPr>
        <p:sp>
          <p:nvSpPr>
            <p:cNvPr id="1029" name="Google Shape;102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9"/>
          <p:cNvGrpSpPr/>
          <p:nvPr/>
        </p:nvGrpSpPr>
        <p:grpSpPr>
          <a:xfrm>
            <a:off x="881275" y="3614813"/>
            <a:ext cx="37200" cy="833425"/>
            <a:chOff x="367100" y="2392375"/>
            <a:chExt cx="37200" cy="833425"/>
          </a:xfrm>
        </p:grpSpPr>
        <p:sp>
          <p:nvSpPr>
            <p:cNvPr id="1032" name="Google Shape;103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9"/>
          <p:cNvGrpSpPr/>
          <p:nvPr/>
        </p:nvGrpSpPr>
        <p:grpSpPr>
          <a:xfrm>
            <a:off x="1067913" y="2772300"/>
            <a:ext cx="37200" cy="1232425"/>
            <a:chOff x="367100" y="2392375"/>
            <a:chExt cx="37200" cy="1232425"/>
          </a:xfrm>
        </p:grpSpPr>
        <p:sp>
          <p:nvSpPr>
            <p:cNvPr id="1035" name="Google Shape;103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7" name="Google Shape;1037;p9"/>
          <p:cNvGrpSpPr/>
          <p:nvPr/>
        </p:nvGrpSpPr>
        <p:grpSpPr>
          <a:xfrm>
            <a:off x="2586713" y="3738400"/>
            <a:ext cx="37200" cy="1232425"/>
            <a:chOff x="367100" y="2392375"/>
            <a:chExt cx="37200" cy="1232425"/>
          </a:xfrm>
        </p:grpSpPr>
        <p:sp>
          <p:nvSpPr>
            <p:cNvPr id="1038" name="Google Shape;103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0" name="Google Shape;1040;p9"/>
          <p:cNvGrpSpPr/>
          <p:nvPr/>
        </p:nvGrpSpPr>
        <p:grpSpPr>
          <a:xfrm>
            <a:off x="1304375" y="4187388"/>
            <a:ext cx="37200" cy="833425"/>
            <a:chOff x="367100" y="2392375"/>
            <a:chExt cx="37200" cy="833425"/>
          </a:xfrm>
        </p:grpSpPr>
        <p:sp>
          <p:nvSpPr>
            <p:cNvPr id="1041" name="Google Shape;104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3" name="Google Shape;1043;p9"/>
          <p:cNvGrpSpPr/>
          <p:nvPr/>
        </p:nvGrpSpPr>
        <p:grpSpPr>
          <a:xfrm>
            <a:off x="1659000" y="2318550"/>
            <a:ext cx="37200" cy="2435125"/>
            <a:chOff x="367100" y="2392375"/>
            <a:chExt cx="37200" cy="2435125"/>
          </a:xfrm>
        </p:grpSpPr>
        <p:sp>
          <p:nvSpPr>
            <p:cNvPr id="1044" name="Google Shape;1044;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6" name="Google Shape;1046;p9"/>
          <p:cNvGrpSpPr/>
          <p:nvPr/>
        </p:nvGrpSpPr>
        <p:grpSpPr>
          <a:xfrm>
            <a:off x="658425" y="3814075"/>
            <a:ext cx="37200" cy="1232425"/>
            <a:chOff x="367100" y="2392375"/>
            <a:chExt cx="37200" cy="1232425"/>
          </a:xfrm>
        </p:grpSpPr>
        <p:sp>
          <p:nvSpPr>
            <p:cNvPr id="1047" name="Google Shape;104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9" name="Google Shape;1049;p9"/>
          <p:cNvGrpSpPr/>
          <p:nvPr/>
        </p:nvGrpSpPr>
        <p:grpSpPr>
          <a:xfrm>
            <a:off x="3161538" y="4187400"/>
            <a:ext cx="37200" cy="833425"/>
            <a:chOff x="367100" y="2392375"/>
            <a:chExt cx="37200" cy="833425"/>
          </a:xfrm>
        </p:grpSpPr>
        <p:sp>
          <p:nvSpPr>
            <p:cNvPr id="1050" name="Google Shape;105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2" name="Google Shape;1052;p9"/>
          <p:cNvGrpSpPr/>
          <p:nvPr/>
        </p:nvGrpSpPr>
        <p:grpSpPr>
          <a:xfrm>
            <a:off x="3964175" y="4033113"/>
            <a:ext cx="37200" cy="833425"/>
            <a:chOff x="367100" y="2392375"/>
            <a:chExt cx="37200" cy="833425"/>
          </a:xfrm>
        </p:grpSpPr>
        <p:sp>
          <p:nvSpPr>
            <p:cNvPr id="1053" name="Google Shape;105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9"/>
          <p:cNvGrpSpPr/>
          <p:nvPr/>
        </p:nvGrpSpPr>
        <p:grpSpPr>
          <a:xfrm>
            <a:off x="2151500" y="3499713"/>
            <a:ext cx="37200" cy="833425"/>
            <a:chOff x="367100" y="2392375"/>
            <a:chExt cx="37200" cy="833425"/>
          </a:xfrm>
        </p:grpSpPr>
        <p:sp>
          <p:nvSpPr>
            <p:cNvPr id="1056" name="Google Shape;1056;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8" name="Google Shape;1058;p9"/>
          <p:cNvGrpSpPr/>
          <p:nvPr/>
        </p:nvGrpSpPr>
        <p:grpSpPr>
          <a:xfrm>
            <a:off x="7918375" y="2571738"/>
            <a:ext cx="37200" cy="2435125"/>
            <a:chOff x="367100" y="2392375"/>
            <a:chExt cx="37200" cy="2435125"/>
          </a:xfrm>
        </p:grpSpPr>
        <p:sp>
          <p:nvSpPr>
            <p:cNvPr id="1059" name="Google Shape;105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1" name="Google Shape;1061;p9"/>
          <p:cNvGrpSpPr/>
          <p:nvPr/>
        </p:nvGrpSpPr>
        <p:grpSpPr>
          <a:xfrm>
            <a:off x="7713288" y="4333150"/>
            <a:ext cx="37200" cy="833425"/>
            <a:chOff x="367100" y="2392375"/>
            <a:chExt cx="37200" cy="833425"/>
          </a:xfrm>
        </p:grpSpPr>
        <p:sp>
          <p:nvSpPr>
            <p:cNvPr id="1062" name="Google Shape;106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4" name="Google Shape;1064;p9"/>
          <p:cNvGrpSpPr/>
          <p:nvPr/>
        </p:nvGrpSpPr>
        <p:grpSpPr>
          <a:xfrm>
            <a:off x="7349700" y="3263500"/>
            <a:ext cx="37200" cy="1232425"/>
            <a:chOff x="367100" y="2392375"/>
            <a:chExt cx="37200" cy="1232425"/>
          </a:xfrm>
        </p:grpSpPr>
        <p:sp>
          <p:nvSpPr>
            <p:cNvPr id="1065" name="Google Shape;106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7" name="Google Shape;1067;p9"/>
          <p:cNvGrpSpPr/>
          <p:nvPr/>
        </p:nvGrpSpPr>
        <p:grpSpPr>
          <a:xfrm>
            <a:off x="8872675" y="1608338"/>
            <a:ext cx="37200" cy="2435125"/>
            <a:chOff x="367100" y="2392375"/>
            <a:chExt cx="37200" cy="2435125"/>
          </a:xfrm>
        </p:grpSpPr>
        <p:sp>
          <p:nvSpPr>
            <p:cNvPr id="1068" name="Google Shape;1068;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0" name="Google Shape;1070;p9"/>
          <p:cNvGrpSpPr/>
          <p:nvPr/>
        </p:nvGrpSpPr>
        <p:grpSpPr>
          <a:xfrm>
            <a:off x="5876450" y="4187388"/>
            <a:ext cx="37200" cy="833425"/>
            <a:chOff x="367100" y="2392375"/>
            <a:chExt cx="37200" cy="833425"/>
          </a:xfrm>
        </p:grpSpPr>
        <p:sp>
          <p:nvSpPr>
            <p:cNvPr id="1071" name="Google Shape;107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3" name="Google Shape;1073;p9"/>
          <p:cNvGrpSpPr/>
          <p:nvPr/>
        </p:nvGrpSpPr>
        <p:grpSpPr>
          <a:xfrm>
            <a:off x="5316300" y="4085913"/>
            <a:ext cx="37200" cy="833425"/>
            <a:chOff x="367100" y="2392375"/>
            <a:chExt cx="37200" cy="833425"/>
          </a:xfrm>
        </p:grpSpPr>
        <p:sp>
          <p:nvSpPr>
            <p:cNvPr id="1074" name="Google Shape;107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6" name="Google Shape;1076;p9"/>
          <p:cNvGrpSpPr/>
          <p:nvPr/>
        </p:nvGrpSpPr>
        <p:grpSpPr>
          <a:xfrm>
            <a:off x="6436600" y="3614825"/>
            <a:ext cx="37200" cy="1232425"/>
            <a:chOff x="367100" y="2392375"/>
            <a:chExt cx="37200" cy="1232425"/>
          </a:xfrm>
        </p:grpSpPr>
        <p:sp>
          <p:nvSpPr>
            <p:cNvPr id="1077" name="Google Shape;107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9" name="Google Shape;1079;p9"/>
          <p:cNvGrpSpPr/>
          <p:nvPr/>
        </p:nvGrpSpPr>
        <p:grpSpPr>
          <a:xfrm>
            <a:off x="8909875" y="4143300"/>
            <a:ext cx="37200" cy="833425"/>
            <a:chOff x="367100" y="2392375"/>
            <a:chExt cx="37200" cy="833425"/>
          </a:xfrm>
        </p:grpSpPr>
        <p:sp>
          <p:nvSpPr>
            <p:cNvPr id="1080" name="Google Shape;108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9"/>
          <p:cNvGrpSpPr/>
          <p:nvPr/>
        </p:nvGrpSpPr>
        <p:grpSpPr>
          <a:xfrm>
            <a:off x="8561688" y="3987913"/>
            <a:ext cx="37200" cy="833425"/>
            <a:chOff x="367100" y="2392375"/>
            <a:chExt cx="37200" cy="833425"/>
          </a:xfrm>
        </p:grpSpPr>
        <p:sp>
          <p:nvSpPr>
            <p:cNvPr id="1083" name="Google Shape;108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5" name="Google Shape;1085;p9"/>
          <p:cNvGrpSpPr/>
          <p:nvPr/>
        </p:nvGrpSpPr>
        <p:grpSpPr>
          <a:xfrm>
            <a:off x="8250688" y="3614825"/>
            <a:ext cx="37200" cy="1232425"/>
            <a:chOff x="367100" y="2392375"/>
            <a:chExt cx="37200" cy="1232425"/>
          </a:xfrm>
        </p:grpSpPr>
        <p:sp>
          <p:nvSpPr>
            <p:cNvPr id="1086" name="Google Shape;1086;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8" name="Google Shape;1088;p9"/>
          <p:cNvSpPr/>
          <p:nvPr/>
        </p:nvSpPr>
        <p:spPr>
          <a:xfrm>
            <a:off x="7070700"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9"/>
          <p:cNvSpPr/>
          <p:nvPr/>
        </p:nvSpPr>
        <p:spPr>
          <a:xfrm>
            <a:off x="6323266" y="44287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0" name="Google Shape;1090;p9"/>
          <p:cNvGrpSpPr/>
          <p:nvPr/>
        </p:nvGrpSpPr>
        <p:grpSpPr>
          <a:xfrm>
            <a:off x="179163" y="3701225"/>
            <a:ext cx="37200" cy="1232425"/>
            <a:chOff x="367100" y="2392375"/>
            <a:chExt cx="37200" cy="1232425"/>
          </a:xfrm>
        </p:grpSpPr>
        <p:sp>
          <p:nvSpPr>
            <p:cNvPr id="1091" name="Google Shape;1091;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3" name="Google Shape;1093;p9"/>
          <p:cNvGrpSpPr/>
          <p:nvPr/>
        </p:nvGrpSpPr>
        <p:grpSpPr>
          <a:xfrm>
            <a:off x="4664063" y="3971538"/>
            <a:ext cx="37200" cy="833425"/>
            <a:chOff x="367100" y="2392375"/>
            <a:chExt cx="37200" cy="833425"/>
          </a:xfrm>
        </p:grpSpPr>
        <p:sp>
          <p:nvSpPr>
            <p:cNvPr id="1094" name="Google Shape;109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6" name="Google Shape;1096;p9"/>
          <p:cNvSpPr/>
          <p:nvPr/>
        </p:nvSpPr>
        <p:spPr>
          <a:xfrm>
            <a:off x="8003700"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7" name="Google Shape;1097;p9"/>
          <p:cNvGrpSpPr/>
          <p:nvPr/>
        </p:nvGrpSpPr>
        <p:grpSpPr>
          <a:xfrm>
            <a:off x="8561675" y="2681650"/>
            <a:ext cx="37200" cy="1232425"/>
            <a:chOff x="367100" y="2392375"/>
            <a:chExt cx="37200" cy="1232425"/>
          </a:xfrm>
        </p:grpSpPr>
        <p:sp>
          <p:nvSpPr>
            <p:cNvPr id="1098" name="Google Shape;109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50"/>
        <p:cNvGrpSpPr/>
        <p:nvPr/>
      </p:nvGrpSpPr>
      <p:grpSpPr>
        <a:xfrm>
          <a:off x="0" y="0"/>
          <a:ext cx="0" cy="0"/>
          <a:chOff x="0" y="0"/>
          <a:chExt cx="0" cy="0"/>
        </a:xfrm>
      </p:grpSpPr>
      <p:sp>
        <p:nvSpPr>
          <p:cNvPr id="1351" name="Google Shape;1351;p13"/>
          <p:cNvSpPr/>
          <p:nvPr/>
        </p:nvSpPr>
        <p:spPr>
          <a:xfrm>
            <a:off x="-3013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13"/>
          <p:cNvSpPr/>
          <p:nvPr/>
        </p:nvSpPr>
        <p:spPr>
          <a:xfrm>
            <a:off x="8729500" y="136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53" name="Google Shape;1353;p13"/>
          <p:cNvGrpSpPr/>
          <p:nvPr/>
        </p:nvGrpSpPr>
        <p:grpSpPr>
          <a:xfrm>
            <a:off x="3276675" y="4340850"/>
            <a:ext cx="7141649" cy="2247459"/>
            <a:chOff x="3025400" y="1754925"/>
            <a:chExt cx="7141649" cy="2247459"/>
          </a:xfrm>
        </p:grpSpPr>
        <p:sp>
          <p:nvSpPr>
            <p:cNvPr id="1354" name="Google Shape;1354;p1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1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1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1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1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1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1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1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1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1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1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1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1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1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1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1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1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1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1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1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1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1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1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1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1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1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1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1" name="Google Shape;1381;p13"/>
          <p:cNvGrpSpPr/>
          <p:nvPr/>
        </p:nvGrpSpPr>
        <p:grpSpPr>
          <a:xfrm rot="-9787080">
            <a:off x="-2568209" y="4159542"/>
            <a:ext cx="7141613" cy="2247447"/>
            <a:chOff x="3025400" y="1754925"/>
            <a:chExt cx="7141649" cy="2247459"/>
          </a:xfrm>
        </p:grpSpPr>
        <p:sp>
          <p:nvSpPr>
            <p:cNvPr id="1382" name="Google Shape;1382;p1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1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1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1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1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1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1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1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1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1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1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1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1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1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1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1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1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1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1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1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1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1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1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1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1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1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1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09" name="Google Shape;1409;p13"/>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13"/>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13"/>
          <p:cNvSpPr/>
          <p:nvPr/>
        </p:nvSpPr>
        <p:spPr>
          <a:xfrm>
            <a:off x="794850" y="4362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13"/>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13"/>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13"/>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13"/>
          <p:cNvSpPr/>
          <p:nvPr/>
        </p:nvSpPr>
        <p:spPr>
          <a:xfrm>
            <a:off x="4175563" y="46622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13"/>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7" name="Google Shape;1417;p13"/>
          <p:cNvGrpSpPr/>
          <p:nvPr/>
        </p:nvGrpSpPr>
        <p:grpSpPr>
          <a:xfrm>
            <a:off x="367100" y="3091113"/>
            <a:ext cx="37200" cy="2435125"/>
            <a:chOff x="367100" y="2392375"/>
            <a:chExt cx="37200" cy="2435125"/>
          </a:xfrm>
        </p:grpSpPr>
        <p:sp>
          <p:nvSpPr>
            <p:cNvPr id="1418" name="Google Shape;1418;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0" name="Google Shape;1420;p13"/>
          <p:cNvGrpSpPr/>
          <p:nvPr/>
        </p:nvGrpSpPr>
        <p:grpSpPr>
          <a:xfrm>
            <a:off x="881275" y="4986413"/>
            <a:ext cx="37200" cy="833425"/>
            <a:chOff x="367100" y="2392375"/>
            <a:chExt cx="37200" cy="833425"/>
          </a:xfrm>
        </p:grpSpPr>
        <p:sp>
          <p:nvSpPr>
            <p:cNvPr id="1421" name="Google Shape;1421;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3" name="Google Shape;1423;p13"/>
          <p:cNvGrpSpPr/>
          <p:nvPr/>
        </p:nvGrpSpPr>
        <p:grpSpPr>
          <a:xfrm>
            <a:off x="2579388" y="4753675"/>
            <a:ext cx="37200" cy="1232425"/>
            <a:chOff x="367100" y="2392375"/>
            <a:chExt cx="37200" cy="1232425"/>
          </a:xfrm>
        </p:grpSpPr>
        <p:sp>
          <p:nvSpPr>
            <p:cNvPr id="1424" name="Google Shape;1424;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6" name="Google Shape;1426;p13"/>
          <p:cNvGrpSpPr/>
          <p:nvPr/>
        </p:nvGrpSpPr>
        <p:grpSpPr>
          <a:xfrm>
            <a:off x="1123750" y="4543113"/>
            <a:ext cx="37200" cy="833425"/>
            <a:chOff x="367100" y="2392375"/>
            <a:chExt cx="37200" cy="833425"/>
          </a:xfrm>
        </p:grpSpPr>
        <p:sp>
          <p:nvSpPr>
            <p:cNvPr id="1427" name="Google Shape;1427;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9" name="Google Shape;1429;p13"/>
          <p:cNvGrpSpPr/>
          <p:nvPr/>
        </p:nvGrpSpPr>
        <p:grpSpPr>
          <a:xfrm>
            <a:off x="8663900" y="2917463"/>
            <a:ext cx="37200" cy="2435125"/>
            <a:chOff x="367100" y="2392375"/>
            <a:chExt cx="37200" cy="2435125"/>
          </a:xfrm>
        </p:grpSpPr>
        <p:sp>
          <p:nvSpPr>
            <p:cNvPr id="1430" name="Google Shape;1430;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2" name="Google Shape;1432;p13"/>
          <p:cNvGrpSpPr/>
          <p:nvPr/>
        </p:nvGrpSpPr>
        <p:grpSpPr>
          <a:xfrm>
            <a:off x="658425" y="4271275"/>
            <a:ext cx="37200" cy="1232425"/>
            <a:chOff x="367100" y="2392375"/>
            <a:chExt cx="37200" cy="1232425"/>
          </a:xfrm>
        </p:grpSpPr>
        <p:sp>
          <p:nvSpPr>
            <p:cNvPr id="1433" name="Google Shape;1433;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5" name="Google Shape;1435;p13"/>
          <p:cNvGrpSpPr/>
          <p:nvPr/>
        </p:nvGrpSpPr>
        <p:grpSpPr>
          <a:xfrm>
            <a:off x="3451700" y="4543125"/>
            <a:ext cx="37200" cy="833425"/>
            <a:chOff x="367100" y="2392375"/>
            <a:chExt cx="37200" cy="833425"/>
          </a:xfrm>
        </p:grpSpPr>
        <p:sp>
          <p:nvSpPr>
            <p:cNvPr id="1436" name="Google Shape;1436;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8" name="Google Shape;1438;p13"/>
          <p:cNvGrpSpPr/>
          <p:nvPr/>
        </p:nvGrpSpPr>
        <p:grpSpPr>
          <a:xfrm>
            <a:off x="4418513" y="4333125"/>
            <a:ext cx="37200" cy="833425"/>
            <a:chOff x="367100" y="2392375"/>
            <a:chExt cx="37200" cy="833425"/>
          </a:xfrm>
        </p:grpSpPr>
        <p:sp>
          <p:nvSpPr>
            <p:cNvPr id="1439" name="Google Shape;1439;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1" name="Google Shape;1441;p13"/>
          <p:cNvGrpSpPr/>
          <p:nvPr/>
        </p:nvGrpSpPr>
        <p:grpSpPr>
          <a:xfrm>
            <a:off x="2119200" y="4683913"/>
            <a:ext cx="37200" cy="833425"/>
            <a:chOff x="367100" y="2392375"/>
            <a:chExt cx="37200" cy="833425"/>
          </a:xfrm>
        </p:grpSpPr>
        <p:sp>
          <p:nvSpPr>
            <p:cNvPr id="1442" name="Google Shape;1442;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4" name="Google Shape;1444;p13"/>
          <p:cNvGrpSpPr/>
          <p:nvPr/>
        </p:nvGrpSpPr>
        <p:grpSpPr>
          <a:xfrm>
            <a:off x="7713288" y="4866550"/>
            <a:ext cx="37200" cy="833425"/>
            <a:chOff x="367100" y="2392375"/>
            <a:chExt cx="37200" cy="833425"/>
          </a:xfrm>
        </p:grpSpPr>
        <p:sp>
          <p:nvSpPr>
            <p:cNvPr id="1445" name="Google Shape;144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7" name="Google Shape;1447;p13"/>
          <p:cNvGrpSpPr/>
          <p:nvPr/>
        </p:nvGrpSpPr>
        <p:grpSpPr>
          <a:xfrm>
            <a:off x="5876450" y="4720788"/>
            <a:ext cx="37200" cy="833425"/>
            <a:chOff x="367100" y="2392375"/>
            <a:chExt cx="37200" cy="833425"/>
          </a:xfrm>
        </p:grpSpPr>
        <p:sp>
          <p:nvSpPr>
            <p:cNvPr id="1448" name="Google Shape;1448;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0" name="Google Shape;1450;p13"/>
          <p:cNvGrpSpPr/>
          <p:nvPr/>
        </p:nvGrpSpPr>
        <p:grpSpPr>
          <a:xfrm>
            <a:off x="4500363" y="2941413"/>
            <a:ext cx="37200" cy="2435125"/>
            <a:chOff x="367100" y="2392375"/>
            <a:chExt cx="37200" cy="2435125"/>
          </a:xfrm>
        </p:grpSpPr>
        <p:sp>
          <p:nvSpPr>
            <p:cNvPr id="1451" name="Google Shape;1451;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3" name="Google Shape;1453;p13"/>
          <p:cNvGrpSpPr/>
          <p:nvPr/>
        </p:nvGrpSpPr>
        <p:grpSpPr>
          <a:xfrm>
            <a:off x="5316300" y="4543113"/>
            <a:ext cx="37200" cy="833425"/>
            <a:chOff x="367100" y="2392375"/>
            <a:chExt cx="37200" cy="833425"/>
          </a:xfrm>
        </p:grpSpPr>
        <p:sp>
          <p:nvSpPr>
            <p:cNvPr id="1454" name="Google Shape;145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6" name="Google Shape;1456;p13"/>
          <p:cNvGrpSpPr/>
          <p:nvPr/>
        </p:nvGrpSpPr>
        <p:grpSpPr>
          <a:xfrm>
            <a:off x="6646700" y="4622300"/>
            <a:ext cx="37200" cy="1232425"/>
            <a:chOff x="367100" y="2392375"/>
            <a:chExt cx="37200" cy="1232425"/>
          </a:xfrm>
        </p:grpSpPr>
        <p:sp>
          <p:nvSpPr>
            <p:cNvPr id="1457" name="Google Shape;1457;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9" name="Google Shape;1459;p13"/>
          <p:cNvGrpSpPr/>
          <p:nvPr/>
        </p:nvGrpSpPr>
        <p:grpSpPr>
          <a:xfrm>
            <a:off x="8766100" y="4428750"/>
            <a:ext cx="37200" cy="833425"/>
            <a:chOff x="367100" y="2392375"/>
            <a:chExt cx="37200" cy="833425"/>
          </a:xfrm>
        </p:grpSpPr>
        <p:sp>
          <p:nvSpPr>
            <p:cNvPr id="1460" name="Google Shape;1460;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2" name="Google Shape;1462;p13"/>
          <p:cNvGrpSpPr/>
          <p:nvPr/>
        </p:nvGrpSpPr>
        <p:grpSpPr>
          <a:xfrm>
            <a:off x="8333088" y="4546963"/>
            <a:ext cx="37200" cy="833425"/>
            <a:chOff x="367100" y="2392375"/>
            <a:chExt cx="37200" cy="833425"/>
          </a:xfrm>
        </p:grpSpPr>
        <p:sp>
          <p:nvSpPr>
            <p:cNvPr id="1463" name="Google Shape;1463;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5" name="Google Shape;1465;p13"/>
          <p:cNvGrpSpPr/>
          <p:nvPr/>
        </p:nvGrpSpPr>
        <p:grpSpPr>
          <a:xfrm>
            <a:off x="9008488" y="3926850"/>
            <a:ext cx="37200" cy="1232425"/>
            <a:chOff x="367100" y="2392375"/>
            <a:chExt cx="37200" cy="1232425"/>
          </a:xfrm>
        </p:grpSpPr>
        <p:sp>
          <p:nvSpPr>
            <p:cNvPr id="1466" name="Google Shape;1466;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68" name="Google Shape;1468;p13"/>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13"/>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70" name="Google Shape;1470;p13"/>
          <p:cNvGrpSpPr/>
          <p:nvPr/>
        </p:nvGrpSpPr>
        <p:grpSpPr>
          <a:xfrm>
            <a:off x="179163" y="3853625"/>
            <a:ext cx="37200" cy="1232425"/>
            <a:chOff x="367100" y="2392375"/>
            <a:chExt cx="37200" cy="1232425"/>
          </a:xfrm>
        </p:grpSpPr>
        <p:sp>
          <p:nvSpPr>
            <p:cNvPr id="1471" name="Google Shape;1471;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3" name="Google Shape;1473;p13"/>
          <p:cNvGrpSpPr/>
          <p:nvPr/>
        </p:nvGrpSpPr>
        <p:grpSpPr>
          <a:xfrm>
            <a:off x="4664063" y="4543100"/>
            <a:ext cx="37200" cy="833425"/>
            <a:chOff x="367100" y="2392375"/>
            <a:chExt cx="37200" cy="833425"/>
          </a:xfrm>
        </p:grpSpPr>
        <p:sp>
          <p:nvSpPr>
            <p:cNvPr id="1474" name="Google Shape;147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76" name="Google Shape;1476;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7" name="Google Shape;1477;p13"/>
          <p:cNvSpPr txBox="1">
            <a:spLocks noGrp="1"/>
          </p:cNvSpPr>
          <p:nvPr>
            <p:ph type="title" idx="2"/>
          </p:nvPr>
        </p:nvSpPr>
        <p:spPr>
          <a:xfrm>
            <a:off x="1957350" y="1436200"/>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8" name="Google Shape;1478;p13"/>
          <p:cNvSpPr txBox="1">
            <a:spLocks noGrp="1"/>
          </p:cNvSpPr>
          <p:nvPr>
            <p:ph type="subTitle" idx="1"/>
          </p:nvPr>
        </p:nvSpPr>
        <p:spPr>
          <a:xfrm>
            <a:off x="1957350" y="1696970"/>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9" name="Google Shape;1479;p13"/>
          <p:cNvSpPr txBox="1">
            <a:spLocks noGrp="1"/>
          </p:cNvSpPr>
          <p:nvPr>
            <p:ph type="title" idx="3" hasCustomPrompt="1"/>
          </p:nvPr>
        </p:nvSpPr>
        <p:spPr>
          <a:xfrm>
            <a:off x="1064566" y="1495488"/>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0" name="Google Shape;1480;p13"/>
          <p:cNvSpPr txBox="1">
            <a:spLocks noGrp="1"/>
          </p:cNvSpPr>
          <p:nvPr>
            <p:ph type="title" idx="4"/>
          </p:nvPr>
        </p:nvSpPr>
        <p:spPr>
          <a:xfrm>
            <a:off x="1957350" y="2506199"/>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1" name="Google Shape;1481;p13"/>
          <p:cNvSpPr txBox="1">
            <a:spLocks noGrp="1"/>
          </p:cNvSpPr>
          <p:nvPr>
            <p:ph type="subTitle" idx="5"/>
          </p:nvPr>
        </p:nvSpPr>
        <p:spPr>
          <a:xfrm>
            <a:off x="1957350" y="2766955"/>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2" name="Google Shape;1482;p13"/>
          <p:cNvSpPr txBox="1">
            <a:spLocks noGrp="1"/>
          </p:cNvSpPr>
          <p:nvPr>
            <p:ph type="title" idx="6" hasCustomPrompt="1"/>
          </p:nvPr>
        </p:nvSpPr>
        <p:spPr>
          <a:xfrm>
            <a:off x="1064566" y="2565482"/>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3" name="Google Shape;1483;p13"/>
          <p:cNvSpPr txBox="1">
            <a:spLocks noGrp="1"/>
          </p:cNvSpPr>
          <p:nvPr>
            <p:ph type="title" idx="7"/>
          </p:nvPr>
        </p:nvSpPr>
        <p:spPr>
          <a:xfrm>
            <a:off x="1957350" y="3576175"/>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4" name="Google Shape;1484;p13"/>
          <p:cNvSpPr txBox="1">
            <a:spLocks noGrp="1"/>
          </p:cNvSpPr>
          <p:nvPr>
            <p:ph type="subTitle" idx="8"/>
          </p:nvPr>
        </p:nvSpPr>
        <p:spPr>
          <a:xfrm>
            <a:off x="1957350" y="3836916"/>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5" name="Google Shape;1485;p13"/>
          <p:cNvSpPr txBox="1">
            <a:spLocks noGrp="1"/>
          </p:cNvSpPr>
          <p:nvPr>
            <p:ph type="title" idx="9" hasCustomPrompt="1"/>
          </p:nvPr>
        </p:nvSpPr>
        <p:spPr>
          <a:xfrm>
            <a:off x="1064566" y="3635463"/>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6" name="Google Shape;1486;p13"/>
          <p:cNvSpPr txBox="1">
            <a:spLocks noGrp="1"/>
          </p:cNvSpPr>
          <p:nvPr>
            <p:ph type="title" idx="13"/>
          </p:nvPr>
        </p:nvSpPr>
        <p:spPr>
          <a:xfrm>
            <a:off x="5721700" y="1436200"/>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7" name="Google Shape;1487;p13"/>
          <p:cNvSpPr txBox="1">
            <a:spLocks noGrp="1"/>
          </p:cNvSpPr>
          <p:nvPr>
            <p:ph type="subTitle" idx="14"/>
          </p:nvPr>
        </p:nvSpPr>
        <p:spPr>
          <a:xfrm>
            <a:off x="5721700" y="1696970"/>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8" name="Google Shape;1488;p13"/>
          <p:cNvSpPr txBox="1">
            <a:spLocks noGrp="1"/>
          </p:cNvSpPr>
          <p:nvPr>
            <p:ph type="title" idx="15" hasCustomPrompt="1"/>
          </p:nvPr>
        </p:nvSpPr>
        <p:spPr>
          <a:xfrm>
            <a:off x="4828916" y="1495475"/>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9" name="Google Shape;1489;p13"/>
          <p:cNvSpPr txBox="1">
            <a:spLocks noGrp="1"/>
          </p:cNvSpPr>
          <p:nvPr>
            <p:ph type="title" idx="16"/>
          </p:nvPr>
        </p:nvSpPr>
        <p:spPr>
          <a:xfrm>
            <a:off x="5721700" y="2506199"/>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0" name="Google Shape;1490;p13"/>
          <p:cNvSpPr txBox="1">
            <a:spLocks noGrp="1"/>
          </p:cNvSpPr>
          <p:nvPr>
            <p:ph type="subTitle" idx="17"/>
          </p:nvPr>
        </p:nvSpPr>
        <p:spPr>
          <a:xfrm>
            <a:off x="5721700" y="2766955"/>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1" name="Google Shape;1491;p13"/>
          <p:cNvSpPr txBox="1">
            <a:spLocks noGrp="1"/>
          </p:cNvSpPr>
          <p:nvPr>
            <p:ph type="title" idx="18" hasCustomPrompt="1"/>
          </p:nvPr>
        </p:nvSpPr>
        <p:spPr>
          <a:xfrm>
            <a:off x="4828916" y="2565469"/>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92" name="Google Shape;1492;p13"/>
          <p:cNvSpPr txBox="1">
            <a:spLocks noGrp="1"/>
          </p:cNvSpPr>
          <p:nvPr>
            <p:ph type="title" idx="19"/>
          </p:nvPr>
        </p:nvSpPr>
        <p:spPr>
          <a:xfrm>
            <a:off x="5721700" y="3576175"/>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3" name="Google Shape;1493;p13"/>
          <p:cNvSpPr txBox="1">
            <a:spLocks noGrp="1"/>
          </p:cNvSpPr>
          <p:nvPr>
            <p:ph type="subTitle" idx="20"/>
          </p:nvPr>
        </p:nvSpPr>
        <p:spPr>
          <a:xfrm>
            <a:off x="5721700" y="3836916"/>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4" name="Google Shape;1494;p13"/>
          <p:cNvSpPr txBox="1">
            <a:spLocks noGrp="1"/>
          </p:cNvSpPr>
          <p:nvPr>
            <p:ph type="title" idx="21" hasCustomPrompt="1"/>
          </p:nvPr>
        </p:nvSpPr>
        <p:spPr>
          <a:xfrm>
            <a:off x="4828916" y="3635463"/>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636"/>
        <p:cNvGrpSpPr/>
        <p:nvPr/>
      </p:nvGrpSpPr>
      <p:grpSpPr>
        <a:xfrm>
          <a:off x="0" y="0"/>
          <a:ext cx="0" cy="0"/>
          <a:chOff x="0" y="0"/>
          <a:chExt cx="0" cy="0"/>
        </a:xfrm>
      </p:grpSpPr>
      <p:sp>
        <p:nvSpPr>
          <p:cNvPr id="1637" name="Google Shape;1637;p15"/>
          <p:cNvSpPr txBox="1">
            <a:spLocks noGrp="1"/>
          </p:cNvSpPr>
          <p:nvPr>
            <p:ph type="title"/>
          </p:nvPr>
        </p:nvSpPr>
        <p:spPr>
          <a:xfrm>
            <a:off x="4597975"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638" name="Google Shape;1638;p15"/>
          <p:cNvSpPr txBox="1">
            <a:spLocks noGrp="1"/>
          </p:cNvSpPr>
          <p:nvPr>
            <p:ph type="title" idx="2" hasCustomPrompt="1"/>
          </p:nvPr>
        </p:nvSpPr>
        <p:spPr>
          <a:xfrm>
            <a:off x="58416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639" name="Google Shape;1639;p15"/>
          <p:cNvSpPr txBox="1">
            <a:spLocks noGrp="1"/>
          </p:cNvSpPr>
          <p:nvPr>
            <p:ph type="subTitle" idx="1"/>
          </p:nvPr>
        </p:nvSpPr>
        <p:spPr>
          <a:xfrm>
            <a:off x="5042275"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r" rtl="0">
              <a:lnSpc>
                <a:spcPct val="100000"/>
              </a:lnSpc>
              <a:spcBef>
                <a:spcPts val="1600"/>
              </a:spcBef>
              <a:spcAft>
                <a:spcPts val="0"/>
              </a:spcAft>
              <a:buSzPts val="1600"/>
              <a:buNone/>
              <a:defRPr sz="1600"/>
            </a:lvl2pPr>
            <a:lvl3pPr lvl="2" algn="r" rtl="0">
              <a:lnSpc>
                <a:spcPct val="100000"/>
              </a:lnSpc>
              <a:spcBef>
                <a:spcPts val="1600"/>
              </a:spcBef>
              <a:spcAft>
                <a:spcPts val="0"/>
              </a:spcAft>
              <a:buSzPts val="1600"/>
              <a:buNone/>
              <a:defRPr sz="1600"/>
            </a:lvl3pPr>
            <a:lvl4pPr lvl="3" algn="r" rtl="0">
              <a:lnSpc>
                <a:spcPct val="100000"/>
              </a:lnSpc>
              <a:spcBef>
                <a:spcPts val="1600"/>
              </a:spcBef>
              <a:spcAft>
                <a:spcPts val="0"/>
              </a:spcAft>
              <a:buSzPts val="1600"/>
              <a:buNone/>
              <a:defRPr sz="1600"/>
            </a:lvl4pPr>
            <a:lvl5pPr lvl="4" algn="r" rtl="0">
              <a:lnSpc>
                <a:spcPct val="100000"/>
              </a:lnSpc>
              <a:spcBef>
                <a:spcPts val="1600"/>
              </a:spcBef>
              <a:spcAft>
                <a:spcPts val="0"/>
              </a:spcAft>
              <a:buSzPts val="1600"/>
              <a:buNone/>
              <a:defRPr sz="1600"/>
            </a:lvl5pPr>
            <a:lvl6pPr lvl="5" algn="r" rtl="0">
              <a:lnSpc>
                <a:spcPct val="100000"/>
              </a:lnSpc>
              <a:spcBef>
                <a:spcPts val="1600"/>
              </a:spcBef>
              <a:spcAft>
                <a:spcPts val="0"/>
              </a:spcAft>
              <a:buSzPts val="1600"/>
              <a:buNone/>
              <a:defRPr sz="1600"/>
            </a:lvl6pPr>
            <a:lvl7pPr lvl="6" algn="r" rtl="0">
              <a:lnSpc>
                <a:spcPct val="100000"/>
              </a:lnSpc>
              <a:spcBef>
                <a:spcPts val="1600"/>
              </a:spcBef>
              <a:spcAft>
                <a:spcPts val="0"/>
              </a:spcAft>
              <a:buSzPts val="1600"/>
              <a:buNone/>
              <a:defRPr sz="1600"/>
            </a:lvl7pPr>
            <a:lvl8pPr lvl="7" algn="r" rtl="0">
              <a:lnSpc>
                <a:spcPct val="100000"/>
              </a:lnSpc>
              <a:spcBef>
                <a:spcPts val="1600"/>
              </a:spcBef>
              <a:spcAft>
                <a:spcPts val="0"/>
              </a:spcAft>
              <a:buSzPts val="1600"/>
              <a:buNone/>
              <a:defRPr sz="1600"/>
            </a:lvl8pPr>
            <a:lvl9pPr lvl="8" algn="r" rtl="0">
              <a:lnSpc>
                <a:spcPct val="100000"/>
              </a:lnSpc>
              <a:spcBef>
                <a:spcPts val="1600"/>
              </a:spcBef>
              <a:spcAft>
                <a:spcPts val="1600"/>
              </a:spcAft>
              <a:buSzPts val="1600"/>
              <a:buNone/>
              <a:defRPr sz="1600"/>
            </a:lvl9pPr>
          </a:lstStyle>
          <a:p>
            <a:endParaRPr/>
          </a:p>
        </p:txBody>
      </p:sp>
      <p:grpSp>
        <p:nvGrpSpPr>
          <p:cNvPr id="1640" name="Google Shape;1640;p15"/>
          <p:cNvGrpSpPr/>
          <p:nvPr/>
        </p:nvGrpSpPr>
        <p:grpSpPr>
          <a:xfrm rot="2320441">
            <a:off x="-2906731" y="1479042"/>
            <a:ext cx="10719355" cy="4711826"/>
            <a:chOff x="5270825" y="560825"/>
            <a:chExt cx="1890175" cy="830850"/>
          </a:xfrm>
        </p:grpSpPr>
        <p:sp>
          <p:nvSpPr>
            <p:cNvPr id="1641" name="Google Shape;1641;p15"/>
            <p:cNvSpPr/>
            <p:nvPr/>
          </p:nvSpPr>
          <p:spPr>
            <a:xfrm>
              <a:off x="5270825" y="689775"/>
              <a:ext cx="1890175" cy="701900"/>
            </a:xfrm>
            <a:custGeom>
              <a:avLst/>
              <a:gdLst/>
              <a:ahLst/>
              <a:cxnLst/>
              <a:rect l="l" t="t" r="r" b="b"/>
              <a:pathLst>
                <a:path w="75607" h="28076" extrusionOk="0">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15"/>
            <p:cNvSpPr/>
            <p:nvPr/>
          </p:nvSpPr>
          <p:spPr>
            <a:xfrm>
              <a:off x="5271500" y="691075"/>
              <a:ext cx="1882350" cy="687000"/>
            </a:xfrm>
            <a:custGeom>
              <a:avLst/>
              <a:gdLst/>
              <a:ahLst/>
              <a:cxnLst/>
              <a:rect l="l" t="t" r="r" b="b"/>
              <a:pathLst>
                <a:path w="75294" h="27480" extrusionOk="0">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15"/>
            <p:cNvSpPr/>
            <p:nvPr/>
          </p:nvSpPr>
          <p:spPr>
            <a:xfrm>
              <a:off x="5271925" y="688675"/>
              <a:ext cx="1874575" cy="676000"/>
            </a:xfrm>
            <a:custGeom>
              <a:avLst/>
              <a:gdLst/>
              <a:ahLst/>
              <a:cxnLst/>
              <a:rect l="l" t="t" r="r" b="b"/>
              <a:pathLst>
                <a:path w="74983" h="27040" extrusionOk="0">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15"/>
            <p:cNvSpPr/>
            <p:nvPr/>
          </p:nvSpPr>
          <p:spPr>
            <a:xfrm>
              <a:off x="5272600" y="686175"/>
              <a:ext cx="1866525" cy="664900"/>
            </a:xfrm>
            <a:custGeom>
              <a:avLst/>
              <a:gdLst/>
              <a:ahLst/>
              <a:cxnLst/>
              <a:rect l="l" t="t" r="r" b="b"/>
              <a:pathLst>
                <a:path w="74661" h="26596" extrusionOk="0">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15"/>
            <p:cNvSpPr/>
            <p:nvPr/>
          </p:nvSpPr>
          <p:spPr>
            <a:xfrm>
              <a:off x="5273275" y="683450"/>
              <a:ext cx="1858500" cy="654700"/>
            </a:xfrm>
            <a:custGeom>
              <a:avLst/>
              <a:gdLst/>
              <a:ahLst/>
              <a:cxnLst/>
              <a:rect l="l" t="t" r="r" b="b"/>
              <a:pathLst>
                <a:path w="74340" h="26188" extrusionOk="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15"/>
            <p:cNvSpPr/>
            <p:nvPr/>
          </p:nvSpPr>
          <p:spPr>
            <a:xfrm>
              <a:off x="5273950" y="680400"/>
              <a:ext cx="1850475" cy="644575"/>
            </a:xfrm>
            <a:custGeom>
              <a:avLst/>
              <a:gdLst/>
              <a:ahLst/>
              <a:cxnLst/>
              <a:rect l="l" t="t" r="r" b="b"/>
              <a:pathLst>
                <a:path w="74019" h="25783" extrusionOk="0">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15"/>
            <p:cNvSpPr/>
            <p:nvPr/>
          </p:nvSpPr>
          <p:spPr>
            <a:xfrm>
              <a:off x="5274600" y="677100"/>
              <a:ext cx="1842675" cy="634725"/>
            </a:xfrm>
            <a:custGeom>
              <a:avLst/>
              <a:gdLst/>
              <a:ahLst/>
              <a:cxnLst/>
              <a:rect l="l" t="t" r="r" b="b"/>
              <a:pathLst>
                <a:path w="73707" h="25389" extrusionOk="0">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15"/>
            <p:cNvSpPr/>
            <p:nvPr/>
          </p:nvSpPr>
          <p:spPr>
            <a:xfrm>
              <a:off x="5275275" y="673475"/>
              <a:ext cx="1834650" cy="625425"/>
            </a:xfrm>
            <a:custGeom>
              <a:avLst/>
              <a:gdLst/>
              <a:ahLst/>
              <a:cxnLst/>
              <a:rect l="l" t="t" r="r" b="b"/>
              <a:pathLst>
                <a:path w="73386" h="25017" extrusionOk="0">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15"/>
            <p:cNvSpPr/>
            <p:nvPr/>
          </p:nvSpPr>
          <p:spPr>
            <a:xfrm>
              <a:off x="5275950" y="669775"/>
              <a:ext cx="1826600" cy="616175"/>
            </a:xfrm>
            <a:custGeom>
              <a:avLst/>
              <a:gdLst/>
              <a:ahLst/>
              <a:cxnLst/>
              <a:rect l="l" t="t" r="r" b="b"/>
              <a:pathLst>
                <a:path w="73064" h="24647" extrusionOk="0">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15"/>
            <p:cNvSpPr/>
            <p:nvPr/>
          </p:nvSpPr>
          <p:spPr>
            <a:xfrm>
              <a:off x="5276625" y="665750"/>
              <a:ext cx="1818575" cy="607275"/>
            </a:xfrm>
            <a:custGeom>
              <a:avLst/>
              <a:gdLst/>
              <a:ahLst/>
              <a:cxnLst/>
              <a:rect l="l" t="t" r="r" b="b"/>
              <a:pathLst>
                <a:path w="72743" h="24291" extrusionOk="0">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15"/>
            <p:cNvSpPr/>
            <p:nvPr/>
          </p:nvSpPr>
          <p:spPr>
            <a:xfrm>
              <a:off x="5277275" y="661300"/>
              <a:ext cx="1810775" cy="599000"/>
            </a:xfrm>
            <a:custGeom>
              <a:avLst/>
              <a:gdLst/>
              <a:ahLst/>
              <a:cxnLst/>
              <a:rect l="l" t="t" r="r" b="b"/>
              <a:pathLst>
                <a:path w="72431" h="23960" extrusionOk="0">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15"/>
            <p:cNvSpPr/>
            <p:nvPr/>
          </p:nvSpPr>
          <p:spPr>
            <a:xfrm>
              <a:off x="5277950" y="656775"/>
              <a:ext cx="1802750" cy="590825"/>
            </a:xfrm>
            <a:custGeom>
              <a:avLst/>
              <a:gdLst/>
              <a:ahLst/>
              <a:cxnLst/>
              <a:rect l="l" t="t" r="r" b="b"/>
              <a:pathLst>
                <a:path w="72110" h="23633" extrusionOk="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15"/>
            <p:cNvSpPr/>
            <p:nvPr/>
          </p:nvSpPr>
          <p:spPr>
            <a:xfrm>
              <a:off x="5278625" y="651825"/>
              <a:ext cx="1794725" cy="583050"/>
            </a:xfrm>
            <a:custGeom>
              <a:avLst/>
              <a:gdLst/>
              <a:ahLst/>
              <a:cxnLst/>
              <a:rect l="l" t="t" r="r" b="b"/>
              <a:pathLst>
                <a:path w="71789" h="23322" extrusionOk="0">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15"/>
            <p:cNvSpPr/>
            <p:nvPr/>
          </p:nvSpPr>
          <p:spPr>
            <a:xfrm>
              <a:off x="5279300" y="646825"/>
              <a:ext cx="1786675" cy="575575"/>
            </a:xfrm>
            <a:custGeom>
              <a:avLst/>
              <a:gdLst/>
              <a:ahLst/>
              <a:cxnLst/>
              <a:rect l="l" t="t" r="r" b="b"/>
              <a:pathLst>
                <a:path w="71467" h="23023" extrusionOk="0">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15"/>
            <p:cNvSpPr/>
            <p:nvPr/>
          </p:nvSpPr>
          <p:spPr>
            <a:xfrm>
              <a:off x="5279975" y="641600"/>
              <a:ext cx="1778875" cy="568300"/>
            </a:xfrm>
            <a:custGeom>
              <a:avLst/>
              <a:gdLst/>
              <a:ahLst/>
              <a:cxnLst/>
              <a:rect l="l" t="t" r="r" b="b"/>
              <a:pathLst>
                <a:path w="71155" h="22732" extrusionOk="0">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15"/>
            <p:cNvSpPr/>
            <p:nvPr/>
          </p:nvSpPr>
          <p:spPr>
            <a:xfrm>
              <a:off x="5280400" y="636000"/>
              <a:ext cx="1771075" cy="561425"/>
            </a:xfrm>
            <a:custGeom>
              <a:avLst/>
              <a:gdLst/>
              <a:ahLst/>
              <a:cxnLst/>
              <a:rect l="l" t="t" r="r" b="b"/>
              <a:pathLst>
                <a:path w="70843" h="22457" extrusionOk="0">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15"/>
            <p:cNvSpPr/>
            <p:nvPr/>
          </p:nvSpPr>
          <p:spPr>
            <a:xfrm>
              <a:off x="5281075" y="630300"/>
              <a:ext cx="1763050" cy="554850"/>
            </a:xfrm>
            <a:custGeom>
              <a:avLst/>
              <a:gdLst/>
              <a:ahLst/>
              <a:cxnLst/>
              <a:rect l="l" t="t" r="r" b="b"/>
              <a:pathLst>
                <a:path w="70522" h="22194" extrusionOk="0">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15"/>
            <p:cNvSpPr/>
            <p:nvPr/>
          </p:nvSpPr>
          <p:spPr>
            <a:xfrm>
              <a:off x="5281750" y="624375"/>
              <a:ext cx="1755025" cy="548500"/>
            </a:xfrm>
            <a:custGeom>
              <a:avLst/>
              <a:gdLst/>
              <a:ahLst/>
              <a:cxnLst/>
              <a:rect l="l" t="t" r="r" b="b"/>
              <a:pathLst>
                <a:path w="70201" h="21940" extrusionOk="0">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15"/>
            <p:cNvSpPr/>
            <p:nvPr/>
          </p:nvSpPr>
          <p:spPr>
            <a:xfrm>
              <a:off x="5282425" y="618050"/>
              <a:ext cx="1746975" cy="542775"/>
            </a:xfrm>
            <a:custGeom>
              <a:avLst/>
              <a:gdLst/>
              <a:ahLst/>
              <a:cxnLst/>
              <a:rect l="l" t="t" r="r" b="b"/>
              <a:pathLst>
                <a:path w="69879" h="21711" extrusionOk="0">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15"/>
            <p:cNvSpPr/>
            <p:nvPr/>
          </p:nvSpPr>
          <p:spPr>
            <a:xfrm>
              <a:off x="5283075" y="611650"/>
              <a:ext cx="1739200" cy="537150"/>
            </a:xfrm>
            <a:custGeom>
              <a:avLst/>
              <a:gdLst/>
              <a:ahLst/>
              <a:cxnLst/>
              <a:rect l="l" t="t" r="r" b="b"/>
              <a:pathLst>
                <a:path w="69568" h="21486" extrusionOk="0">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15"/>
            <p:cNvSpPr/>
            <p:nvPr/>
          </p:nvSpPr>
          <p:spPr>
            <a:xfrm>
              <a:off x="5283750" y="604975"/>
              <a:ext cx="1731150" cy="531775"/>
            </a:xfrm>
            <a:custGeom>
              <a:avLst/>
              <a:gdLst/>
              <a:ahLst/>
              <a:cxnLst/>
              <a:rect l="l" t="t" r="r" b="b"/>
              <a:pathLst>
                <a:path w="69246" h="21271" extrusionOk="0">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15"/>
            <p:cNvSpPr/>
            <p:nvPr/>
          </p:nvSpPr>
          <p:spPr>
            <a:xfrm>
              <a:off x="5284425" y="598050"/>
              <a:ext cx="1723125" cy="527325"/>
            </a:xfrm>
            <a:custGeom>
              <a:avLst/>
              <a:gdLst/>
              <a:ahLst/>
              <a:cxnLst/>
              <a:rect l="l" t="t" r="r" b="b"/>
              <a:pathLst>
                <a:path w="68925" h="21093" extrusionOk="0">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15"/>
            <p:cNvSpPr/>
            <p:nvPr/>
          </p:nvSpPr>
          <p:spPr>
            <a:xfrm>
              <a:off x="5285100" y="590900"/>
              <a:ext cx="1715100" cy="540500"/>
            </a:xfrm>
            <a:custGeom>
              <a:avLst/>
              <a:gdLst/>
              <a:ahLst/>
              <a:cxnLst/>
              <a:rect l="l" t="t" r="r" b="b"/>
              <a:pathLst>
                <a:path w="68604" h="21620" extrusionOk="0">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15"/>
            <p:cNvSpPr/>
            <p:nvPr/>
          </p:nvSpPr>
          <p:spPr>
            <a:xfrm>
              <a:off x="5285750" y="583550"/>
              <a:ext cx="1707300" cy="554325"/>
            </a:xfrm>
            <a:custGeom>
              <a:avLst/>
              <a:gdLst/>
              <a:ahLst/>
              <a:cxnLst/>
              <a:rect l="l" t="t" r="r" b="b"/>
              <a:pathLst>
                <a:path w="68292" h="22173" extrusionOk="0">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15"/>
            <p:cNvSpPr/>
            <p:nvPr/>
          </p:nvSpPr>
          <p:spPr>
            <a:xfrm>
              <a:off x="5286425" y="576375"/>
              <a:ext cx="1699275" cy="568400"/>
            </a:xfrm>
            <a:custGeom>
              <a:avLst/>
              <a:gdLst/>
              <a:ahLst/>
              <a:cxnLst/>
              <a:rect l="l" t="t" r="r" b="b"/>
              <a:pathLst>
                <a:path w="67971" h="22736" extrusionOk="0">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15"/>
            <p:cNvSpPr/>
            <p:nvPr/>
          </p:nvSpPr>
          <p:spPr>
            <a:xfrm>
              <a:off x="5287100" y="568700"/>
              <a:ext cx="1691225" cy="583000"/>
            </a:xfrm>
            <a:custGeom>
              <a:avLst/>
              <a:gdLst/>
              <a:ahLst/>
              <a:cxnLst/>
              <a:rect l="l" t="t" r="r" b="b"/>
              <a:pathLst>
                <a:path w="67649" h="23320" extrusionOk="0">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15"/>
            <p:cNvSpPr/>
            <p:nvPr/>
          </p:nvSpPr>
          <p:spPr>
            <a:xfrm>
              <a:off x="5287775" y="560825"/>
              <a:ext cx="1683200" cy="598225"/>
            </a:xfrm>
            <a:custGeom>
              <a:avLst/>
              <a:gdLst/>
              <a:ahLst/>
              <a:cxnLst/>
              <a:rect l="l" t="t" r="r" b="b"/>
              <a:pathLst>
                <a:path w="67328" h="23929" extrusionOk="0">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8" name="Google Shape;1668;p15"/>
          <p:cNvSpPr/>
          <p:nvPr/>
        </p:nvSpPr>
        <p:spPr>
          <a:xfrm flipH="1">
            <a:off x="308795"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15"/>
          <p:cNvSpPr/>
          <p:nvPr/>
        </p:nvSpPr>
        <p:spPr>
          <a:xfrm flipH="1">
            <a:off x="886611" y="145869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15"/>
          <p:cNvSpPr/>
          <p:nvPr/>
        </p:nvSpPr>
        <p:spPr>
          <a:xfrm flipH="1">
            <a:off x="4482113" y="4814616"/>
            <a:ext cx="5967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71" name="Google Shape;1671;p15"/>
          <p:cNvGrpSpPr/>
          <p:nvPr/>
        </p:nvGrpSpPr>
        <p:grpSpPr>
          <a:xfrm flipH="1">
            <a:off x="627170" y="3404661"/>
            <a:ext cx="37304" cy="2435125"/>
            <a:chOff x="367100" y="2392375"/>
            <a:chExt cx="37200" cy="2435125"/>
          </a:xfrm>
        </p:grpSpPr>
        <p:sp>
          <p:nvSpPr>
            <p:cNvPr id="1672" name="Google Shape;1672;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4" name="Google Shape;1674;p15"/>
          <p:cNvGrpSpPr/>
          <p:nvPr/>
        </p:nvGrpSpPr>
        <p:grpSpPr>
          <a:xfrm flipH="1">
            <a:off x="4797875" y="4409322"/>
            <a:ext cx="37304" cy="833425"/>
            <a:chOff x="367100" y="2392375"/>
            <a:chExt cx="37200" cy="833425"/>
          </a:xfrm>
        </p:grpSpPr>
        <p:sp>
          <p:nvSpPr>
            <p:cNvPr id="1675" name="Google Shape;167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7" name="Google Shape;1677;p15"/>
          <p:cNvGrpSpPr/>
          <p:nvPr/>
        </p:nvGrpSpPr>
        <p:grpSpPr>
          <a:xfrm flipH="1">
            <a:off x="1166217" y="3952148"/>
            <a:ext cx="37304" cy="833425"/>
            <a:chOff x="367100" y="2392375"/>
            <a:chExt cx="37200" cy="833425"/>
          </a:xfrm>
        </p:grpSpPr>
        <p:sp>
          <p:nvSpPr>
            <p:cNvPr id="1678" name="Google Shape;167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0" name="Google Shape;1680;p15"/>
          <p:cNvGrpSpPr/>
          <p:nvPr/>
        </p:nvGrpSpPr>
        <p:grpSpPr>
          <a:xfrm flipH="1">
            <a:off x="3235142" y="4695496"/>
            <a:ext cx="37304" cy="833425"/>
            <a:chOff x="367100" y="2392375"/>
            <a:chExt cx="37200" cy="833425"/>
          </a:xfrm>
        </p:grpSpPr>
        <p:sp>
          <p:nvSpPr>
            <p:cNvPr id="1681" name="Google Shape;168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3" name="Google Shape;1683;p15"/>
          <p:cNvGrpSpPr/>
          <p:nvPr/>
        </p:nvGrpSpPr>
        <p:grpSpPr>
          <a:xfrm flipH="1">
            <a:off x="4016502" y="4607709"/>
            <a:ext cx="37304" cy="833425"/>
            <a:chOff x="367100" y="2392375"/>
            <a:chExt cx="37200" cy="833425"/>
          </a:xfrm>
        </p:grpSpPr>
        <p:sp>
          <p:nvSpPr>
            <p:cNvPr id="1684" name="Google Shape;168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6" name="Google Shape;1686;p15"/>
          <p:cNvGrpSpPr/>
          <p:nvPr/>
        </p:nvGrpSpPr>
        <p:grpSpPr>
          <a:xfrm flipH="1">
            <a:off x="2551427" y="4419822"/>
            <a:ext cx="37304" cy="1232425"/>
            <a:chOff x="367100" y="2392375"/>
            <a:chExt cx="37200" cy="1232425"/>
          </a:xfrm>
        </p:grpSpPr>
        <p:sp>
          <p:nvSpPr>
            <p:cNvPr id="1687" name="Google Shape;1687;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9" name="Google Shape;1689;p15"/>
          <p:cNvGrpSpPr/>
          <p:nvPr/>
        </p:nvGrpSpPr>
        <p:grpSpPr>
          <a:xfrm flipH="1">
            <a:off x="1372368" y="4642496"/>
            <a:ext cx="37304" cy="833425"/>
            <a:chOff x="367100" y="2392375"/>
            <a:chExt cx="37200" cy="833425"/>
          </a:xfrm>
        </p:grpSpPr>
        <p:sp>
          <p:nvSpPr>
            <p:cNvPr id="1690" name="Google Shape;169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2" name="Google Shape;1692;p15"/>
          <p:cNvGrpSpPr/>
          <p:nvPr/>
        </p:nvGrpSpPr>
        <p:grpSpPr>
          <a:xfrm flipH="1">
            <a:off x="896728" y="4130697"/>
            <a:ext cx="37304" cy="833425"/>
            <a:chOff x="367100" y="2392375"/>
            <a:chExt cx="37200" cy="833425"/>
          </a:xfrm>
        </p:grpSpPr>
        <p:sp>
          <p:nvSpPr>
            <p:cNvPr id="1693" name="Google Shape;169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5" name="Google Shape;1695;p15"/>
          <p:cNvGrpSpPr/>
          <p:nvPr/>
        </p:nvGrpSpPr>
        <p:grpSpPr>
          <a:xfrm flipH="1">
            <a:off x="357625" y="4433209"/>
            <a:ext cx="37304" cy="1232425"/>
            <a:chOff x="367100" y="2392375"/>
            <a:chExt cx="37200" cy="1232425"/>
          </a:xfrm>
        </p:grpSpPr>
        <p:sp>
          <p:nvSpPr>
            <p:cNvPr id="1696" name="Google Shape;169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8" name="Google Shape;1698;p15"/>
          <p:cNvSpPr/>
          <p:nvPr/>
        </p:nvSpPr>
        <p:spPr>
          <a:xfrm flipH="1">
            <a:off x="2030811" y="484187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15"/>
          <p:cNvSpPr/>
          <p:nvPr/>
        </p:nvSpPr>
        <p:spPr>
          <a:xfrm flipH="1">
            <a:off x="1933338" y="5049934"/>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00" name="Google Shape;1700;p15"/>
          <p:cNvGrpSpPr/>
          <p:nvPr/>
        </p:nvGrpSpPr>
        <p:grpSpPr>
          <a:xfrm flipH="1">
            <a:off x="4551644" y="4390697"/>
            <a:ext cx="37304" cy="833425"/>
            <a:chOff x="367100" y="2392375"/>
            <a:chExt cx="37200" cy="833425"/>
          </a:xfrm>
        </p:grpSpPr>
        <p:sp>
          <p:nvSpPr>
            <p:cNvPr id="1701" name="Google Shape;170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3" name="Google Shape;1703;p15"/>
          <p:cNvGrpSpPr/>
          <p:nvPr/>
        </p:nvGrpSpPr>
        <p:grpSpPr>
          <a:xfrm flipH="1">
            <a:off x="174506" y="3679461"/>
            <a:ext cx="37304" cy="2435125"/>
            <a:chOff x="367100" y="2392375"/>
            <a:chExt cx="37200" cy="2435125"/>
          </a:xfrm>
        </p:grpSpPr>
        <p:sp>
          <p:nvSpPr>
            <p:cNvPr id="1704" name="Google Shape;170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6" name="Google Shape;1706;p15"/>
          <p:cNvGrpSpPr/>
          <p:nvPr/>
        </p:nvGrpSpPr>
        <p:grpSpPr>
          <a:xfrm flipH="1">
            <a:off x="2812637" y="4053597"/>
            <a:ext cx="37304" cy="833425"/>
            <a:chOff x="367100" y="2392375"/>
            <a:chExt cx="37200" cy="833425"/>
          </a:xfrm>
        </p:grpSpPr>
        <p:sp>
          <p:nvSpPr>
            <p:cNvPr id="1707" name="Google Shape;1707;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9" name="Google Shape;1709;p15"/>
          <p:cNvGrpSpPr/>
          <p:nvPr/>
        </p:nvGrpSpPr>
        <p:grpSpPr>
          <a:xfrm flipH="1">
            <a:off x="3632516" y="4409334"/>
            <a:ext cx="37304" cy="833425"/>
            <a:chOff x="367100" y="2392375"/>
            <a:chExt cx="37200" cy="833425"/>
          </a:xfrm>
        </p:grpSpPr>
        <p:sp>
          <p:nvSpPr>
            <p:cNvPr id="1710" name="Google Shape;171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12" name="Google Shape;1712;p15"/>
          <p:cNvGrpSpPr/>
          <p:nvPr/>
        </p:nvGrpSpPr>
        <p:grpSpPr>
          <a:xfrm flipH="1">
            <a:off x="2290230" y="3612598"/>
            <a:ext cx="37304" cy="1232425"/>
            <a:chOff x="367100" y="2392375"/>
            <a:chExt cx="37200" cy="1232425"/>
          </a:xfrm>
        </p:grpSpPr>
        <p:sp>
          <p:nvSpPr>
            <p:cNvPr id="1713" name="Google Shape;1713;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5" name="Google Shape;1715;p15"/>
          <p:cNvSpPr/>
          <p:nvPr/>
        </p:nvSpPr>
        <p:spPr>
          <a:xfrm flipH="1">
            <a:off x="1593239" y="3555331"/>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15"/>
          <p:cNvSpPr/>
          <p:nvPr/>
        </p:nvSpPr>
        <p:spPr>
          <a:xfrm flipH="1">
            <a:off x="2313752" y="4318135"/>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17" name="Google Shape;1717;p15"/>
          <p:cNvGrpSpPr/>
          <p:nvPr/>
        </p:nvGrpSpPr>
        <p:grpSpPr>
          <a:xfrm flipH="1">
            <a:off x="3850581" y="3248787"/>
            <a:ext cx="37304" cy="833425"/>
            <a:chOff x="367100" y="2392375"/>
            <a:chExt cx="37200" cy="833425"/>
          </a:xfrm>
        </p:grpSpPr>
        <p:sp>
          <p:nvSpPr>
            <p:cNvPr id="1718" name="Google Shape;171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0" name="Google Shape;1720;p15"/>
          <p:cNvGrpSpPr/>
          <p:nvPr/>
        </p:nvGrpSpPr>
        <p:grpSpPr>
          <a:xfrm flipH="1">
            <a:off x="1072865" y="2659188"/>
            <a:ext cx="37304" cy="2435125"/>
            <a:chOff x="367100" y="2392375"/>
            <a:chExt cx="37200" cy="2435125"/>
          </a:xfrm>
        </p:grpSpPr>
        <p:sp>
          <p:nvSpPr>
            <p:cNvPr id="1721" name="Google Shape;172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3" name="Google Shape;1723;p15"/>
          <p:cNvGrpSpPr/>
          <p:nvPr/>
        </p:nvGrpSpPr>
        <p:grpSpPr>
          <a:xfrm flipH="1">
            <a:off x="2087495" y="2318539"/>
            <a:ext cx="37304" cy="2435125"/>
            <a:chOff x="367100" y="2392375"/>
            <a:chExt cx="37200" cy="2435125"/>
          </a:xfrm>
        </p:grpSpPr>
        <p:sp>
          <p:nvSpPr>
            <p:cNvPr id="1724" name="Google Shape;172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6" name="Google Shape;1726;p15"/>
          <p:cNvGrpSpPr/>
          <p:nvPr/>
        </p:nvGrpSpPr>
        <p:grpSpPr>
          <a:xfrm flipH="1">
            <a:off x="1709450" y="1200141"/>
            <a:ext cx="37304" cy="3553537"/>
            <a:chOff x="367100" y="2392375"/>
            <a:chExt cx="37200" cy="3553537"/>
          </a:xfrm>
        </p:grpSpPr>
        <p:sp>
          <p:nvSpPr>
            <p:cNvPr id="1727" name="Google Shape;1727;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9" name="Google Shape;1729;p15"/>
          <p:cNvGrpSpPr/>
          <p:nvPr/>
        </p:nvGrpSpPr>
        <p:grpSpPr>
          <a:xfrm flipH="1">
            <a:off x="1252737" y="3127337"/>
            <a:ext cx="37304" cy="2435125"/>
            <a:chOff x="367100" y="2392375"/>
            <a:chExt cx="37200" cy="2435125"/>
          </a:xfrm>
        </p:grpSpPr>
        <p:sp>
          <p:nvSpPr>
            <p:cNvPr id="1730" name="Google Shape;1730;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2" name="Google Shape;1732;p15"/>
          <p:cNvGrpSpPr/>
          <p:nvPr/>
        </p:nvGrpSpPr>
        <p:grpSpPr>
          <a:xfrm flipH="1">
            <a:off x="3437476" y="2099989"/>
            <a:ext cx="37304" cy="3553537"/>
            <a:chOff x="367100" y="2392375"/>
            <a:chExt cx="37200" cy="3553537"/>
          </a:xfrm>
        </p:grpSpPr>
        <p:sp>
          <p:nvSpPr>
            <p:cNvPr id="1733" name="Google Shape;1733;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5" name="Google Shape;1735;p15"/>
          <p:cNvGrpSpPr/>
          <p:nvPr/>
        </p:nvGrpSpPr>
        <p:grpSpPr>
          <a:xfrm flipH="1">
            <a:off x="2985364" y="2711563"/>
            <a:ext cx="37304" cy="2435125"/>
            <a:chOff x="367100" y="2392375"/>
            <a:chExt cx="37200" cy="2435125"/>
          </a:xfrm>
        </p:grpSpPr>
        <p:sp>
          <p:nvSpPr>
            <p:cNvPr id="1736" name="Google Shape;173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8" name="Google Shape;1738;p15"/>
          <p:cNvGrpSpPr/>
          <p:nvPr/>
        </p:nvGrpSpPr>
        <p:grpSpPr>
          <a:xfrm flipH="1">
            <a:off x="1755207" y="4175522"/>
            <a:ext cx="37304" cy="833425"/>
            <a:chOff x="367100" y="2392375"/>
            <a:chExt cx="37200" cy="833425"/>
          </a:xfrm>
        </p:grpSpPr>
        <p:sp>
          <p:nvSpPr>
            <p:cNvPr id="1739" name="Google Shape;173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1" name="Google Shape;1741;p15"/>
          <p:cNvSpPr/>
          <p:nvPr/>
        </p:nvSpPr>
        <p:spPr>
          <a:xfrm flipH="1">
            <a:off x="4482113" y="4890815"/>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2" name="Google Shape;1742;p15"/>
          <p:cNvGrpSpPr/>
          <p:nvPr/>
        </p:nvGrpSpPr>
        <p:grpSpPr>
          <a:xfrm flipH="1">
            <a:off x="4211027" y="2559163"/>
            <a:ext cx="37304" cy="2435125"/>
            <a:chOff x="367100" y="2392375"/>
            <a:chExt cx="37200" cy="2435125"/>
          </a:xfrm>
        </p:grpSpPr>
        <p:sp>
          <p:nvSpPr>
            <p:cNvPr id="1743" name="Google Shape;1743;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5" name="Google Shape;1745;p15"/>
          <p:cNvGrpSpPr/>
          <p:nvPr/>
        </p:nvGrpSpPr>
        <p:grpSpPr>
          <a:xfrm flipH="1">
            <a:off x="436280" y="1759340"/>
            <a:ext cx="37304" cy="2435125"/>
            <a:chOff x="367100" y="2392375"/>
            <a:chExt cx="37200" cy="2435125"/>
          </a:xfrm>
        </p:grpSpPr>
        <p:sp>
          <p:nvSpPr>
            <p:cNvPr id="1746" name="Google Shape;174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8" name="Google Shape;1748;p15"/>
          <p:cNvGrpSpPr/>
          <p:nvPr/>
        </p:nvGrpSpPr>
        <p:grpSpPr>
          <a:xfrm flipH="1">
            <a:off x="2420828" y="2568117"/>
            <a:ext cx="37304" cy="3553537"/>
            <a:chOff x="367100" y="2392375"/>
            <a:chExt cx="37200" cy="3553537"/>
          </a:xfrm>
        </p:grpSpPr>
        <p:sp>
          <p:nvSpPr>
            <p:cNvPr id="1749" name="Google Shape;1749;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51" name="Google Shape;1751;p15"/>
          <p:cNvSpPr/>
          <p:nvPr/>
        </p:nvSpPr>
        <p:spPr>
          <a:xfrm flipH="1">
            <a:off x="2143641" y="3867905"/>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15"/>
          <p:cNvSpPr/>
          <p:nvPr/>
        </p:nvSpPr>
        <p:spPr>
          <a:xfrm flipH="1">
            <a:off x="140290" y="2839957"/>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15"/>
          <p:cNvSpPr/>
          <p:nvPr/>
        </p:nvSpPr>
        <p:spPr>
          <a:xfrm flipH="1">
            <a:off x="-116733" y="1378436"/>
            <a:ext cx="23892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15"/>
          <p:cNvSpPr/>
          <p:nvPr/>
        </p:nvSpPr>
        <p:spPr>
          <a:xfrm flipH="1">
            <a:off x="672499" y="1275461"/>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55" name="Google Shape;1755;p15"/>
          <p:cNvGrpSpPr/>
          <p:nvPr/>
        </p:nvGrpSpPr>
        <p:grpSpPr>
          <a:xfrm flipH="1">
            <a:off x="6158275" y="4642497"/>
            <a:ext cx="37304" cy="833425"/>
            <a:chOff x="367100" y="2392375"/>
            <a:chExt cx="37200" cy="833425"/>
          </a:xfrm>
        </p:grpSpPr>
        <p:sp>
          <p:nvSpPr>
            <p:cNvPr id="1756" name="Google Shape;1756;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58" name="Google Shape;1758;p15"/>
          <p:cNvGrpSpPr/>
          <p:nvPr/>
        </p:nvGrpSpPr>
        <p:grpSpPr>
          <a:xfrm flipH="1">
            <a:off x="7821000" y="4480297"/>
            <a:ext cx="37304" cy="833425"/>
            <a:chOff x="367100" y="2392375"/>
            <a:chExt cx="37200" cy="833425"/>
          </a:xfrm>
        </p:grpSpPr>
        <p:sp>
          <p:nvSpPr>
            <p:cNvPr id="1759" name="Google Shape;175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1" name="Google Shape;1761;p15"/>
          <p:cNvGrpSpPr/>
          <p:nvPr/>
        </p:nvGrpSpPr>
        <p:grpSpPr>
          <a:xfrm flipH="1">
            <a:off x="6610369" y="4390697"/>
            <a:ext cx="37304" cy="833425"/>
            <a:chOff x="367100" y="2392375"/>
            <a:chExt cx="37200" cy="833425"/>
          </a:xfrm>
        </p:grpSpPr>
        <p:sp>
          <p:nvSpPr>
            <p:cNvPr id="1762" name="Google Shape;1762;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4" name="Google Shape;1764;p15"/>
          <p:cNvGrpSpPr/>
          <p:nvPr/>
        </p:nvGrpSpPr>
        <p:grpSpPr>
          <a:xfrm flipH="1">
            <a:off x="8300050" y="4722759"/>
            <a:ext cx="37304" cy="833425"/>
            <a:chOff x="367100" y="2392375"/>
            <a:chExt cx="37200" cy="833425"/>
          </a:xfrm>
        </p:grpSpPr>
        <p:sp>
          <p:nvSpPr>
            <p:cNvPr id="1765" name="Google Shape;176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7" name="Google Shape;1767;p15"/>
          <p:cNvGrpSpPr/>
          <p:nvPr/>
        </p:nvGrpSpPr>
        <p:grpSpPr>
          <a:xfrm flipH="1">
            <a:off x="8779100" y="4390697"/>
            <a:ext cx="37304" cy="833425"/>
            <a:chOff x="367100" y="2392375"/>
            <a:chExt cx="37200" cy="833425"/>
          </a:xfrm>
        </p:grpSpPr>
        <p:sp>
          <p:nvSpPr>
            <p:cNvPr id="1768" name="Google Shape;176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0" name="Google Shape;1770;p15"/>
          <p:cNvGrpSpPr/>
          <p:nvPr/>
        </p:nvGrpSpPr>
        <p:grpSpPr>
          <a:xfrm flipH="1">
            <a:off x="8592277" y="3184088"/>
            <a:ext cx="37304" cy="2435125"/>
            <a:chOff x="367100" y="2392375"/>
            <a:chExt cx="37200" cy="2435125"/>
          </a:xfrm>
        </p:grpSpPr>
        <p:sp>
          <p:nvSpPr>
            <p:cNvPr id="1771" name="Google Shape;177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3" name="Google Shape;1773;p15"/>
          <p:cNvGrpSpPr/>
          <p:nvPr/>
        </p:nvGrpSpPr>
        <p:grpSpPr>
          <a:xfrm flipH="1">
            <a:off x="8965927" y="3493113"/>
            <a:ext cx="37304" cy="2435125"/>
            <a:chOff x="367100" y="2392375"/>
            <a:chExt cx="37200" cy="2435125"/>
          </a:xfrm>
        </p:grpSpPr>
        <p:sp>
          <p:nvSpPr>
            <p:cNvPr id="1774" name="Google Shape;177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48000">
              <a:schemeClr val="dk1"/>
            </a:gs>
            <a:gs pos="100000">
              <a:srgbClr val="39109B"/>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1pPr>
            <a:lvl2pPr lvl="1"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2pPr>
            <a:lvl3pPr lvl="2"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3pPr>
            <a:lvl4pPr lvl="3"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4pPr>
            <a:lvl5pPr lvl="4"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5pPr>
            <a:lvl6pPr lvl="5"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6pPr>
            <a:lvl7pPr lvl="6"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7pPr>
            <a:lvl8pPr lvl="7"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8pPr>
            <a:lvl9pPr lvl="8"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1" r:id="rId9"/>
    <p:sldLayoutId id="2147483668" r:id="rId10"/>
    <p:sldLayoutId id="2147483675" r:id="rId11"/>
    <p:sldLayoutId id="2147483680" r:id="rId12"/>
    <p:sldLayoutId id="2147483681" r:id="rId13"/>
    <p:sldLayoutId id="2147483682" r:id="rId14"/>
    <p:sldLayoutId id="214748368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3"/>
        <p:cNvGrpSpPr/>
        <p:nvPr/>
      </p:nvGrpSpPr>
      <p:grpSpPr>
        <a:xfrm>
          <a:off x="0" y="0"/>
          <a:ext cx="0" cy="0"/>
          <a:chOff x="0" y="0"/>
          <a:chExt cx="0" cy="0"/>
        </a:xfrm>
      </p:grpSpPr>
      <p:pic>
        <p:nvPicPr>
          <p:cNvPr id="2" name="Mé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69656" y="0"/>
            <a:ext cx="9153842" cy="5143500"/>
          </a:xfrm>
          <a:prstGeom prst="rect">
            <a:avLst/>
          </a:prstGeom>
        </p:spPr>
      </p:pic>
      <p:sp>
        <p:nvSpPr>
          <p:cNvPr id="4826" name="Google Shape;4826;p41"/>
          <p:cNvSpPr txBox="1">
            <a:spLocks noGrp="1"/>
          </p:cNvSpPr>
          <p:nvPr>
            <p:ph type="ctrTitle"/>
          </p:nvPr>
        </p:nvSpPr>
        <p:spPr>
          <a:xfrm>
            <a:off x="1173139" y="855994"/>
            <a:ext cx="6714605" cy="1792551"/>
          </a:xfrm>
          <a:prstGeom prst="rect">
            <a:avLst/>
          </a:prstGeom>
        </p:spPr>
        <p:txBody>
          <a:bodyPr spcFirstLastPara="1" wrap="square" lIns="91425" tIns="91425" rIns="91425" bIns="91425" anchor="b" anchorCtr="0">
            <a:noAutofit/>
          </a:bodyPr>
          <a:lstStyle/>
          <a:p>
            <a:r>
              <a:rPr lang="en" dirty="0">
                <a:solidFill>
                  <a:schemeClr val="accent1">
                    <a:lumMod val="60000"/>
                    <a:lumOff val="40000"/>
                  </a:schemeClr>
                </a:solidFill>
              </a:rPr>
              <a:t>SONG</a:t>
            </a:r>
            <a:r>
              <a:rPr lang="en" dirty="0">
                <a:solidFill>
                  <a:schemeClr val="accent1">
                    <a:lumMod val="50000"/>
                  </a:schemeClr>
                </a:solidFill>
              </a:rPr>
              <a:t> </a:t>
            </a:r>
            <a:r>
              <a:rPr lang="en" dirty="0">
                <a:solidFill>
                  <a:schemeClr val="accent1">
                    <a:lumMod val="60000"/>
                    <a:lumOff val="40000"/>
                  </a:schemeClr>
                </a:solidFill>
              </a:rPr>
              <a:t>AN</a:t>
            </a:r>
            <a:r>
              <a:rPr lang="en" dirty="0">
                <a:solidFill>
                  <a:schemeClr val="accent1">
                    <a:lumMod val="50000"/>
                  </a:schemeClr>
                </a:solidFill>
              </a:rPr>
              <a:t>ALYSIS IN </a:t>
            </a:r>
            <a:r>
              <a:rPr lang="en" dirty="0">
                <a:solidFill>
                  <a:schemeClr val="accent1">
                    <a:lumMod val="60000"/>
                    <a:lumOff val="40000"/>
                  </a:schemeClr>
                </a:solidFill>
              </a:rPr>
              <a:t>YOU</a:t>
            </a:r>
            <a:r>
              <a:rPr lang="en" dirty="0">
                <a:solidFill>
                  <a:schemeClr val="accent1">
                    <a:lumMod val="50000"/>
                  </a:schemeClr>
                </a:solidFill>
              </a:rPr>
              <a:t>TUBE</a:t>
            </a:r>
            <a:endParaRPr lang="fr-FR" dirty="0">
              <a:solidFill>
                <a:schemeClr val="accent1">
                  <a:lumMod val="50000"/>
                </a:schemeClr>
              </a:solidFill>
            </a:endParaRPr>
          </a:p>
        </p:txBody>
      </p:sp>
      <p:sp>
        <p:nvSpPr>
          <p:cNvPr id="4824" name="Google Shape;4824;p41"/>
          <p:cNvSpPr/>
          <p:nvPr/>
        </p:nvSpPr>
        <p:spPr>
          <a:xfrm>
            <a:off x="8108313" y="646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5" name="Google Shape;4825;p41"/>
          <p:cNvSpPr/>
          <p:nvPr/>
        </p:nvSpPr>
        <p:spPr>
          <a:xfrm>
            <a:off x="482046" y="124737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8" name="Google Shape;4828;p41"/>
          <p:cNvSpPr/>
          <p:nvPr/>
        </p:nvSpPr>
        <p:spPr>
          <a:xfrm>
            <a:off x="2871325"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9" name="Google Shape;4829;p41"/>
          <p:cNvSpPr/>
          <p:nvPr/>
        </p:nvSpPr>
        <p:spPr>
          <a:xfrm>
            <a:off x="808200" y="32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0" name="Google Shape;4830;p41"/>
          <p:cNvSpPr/>
          <p:nvPr/>
        </p:nvSpPr>
        <p:spPr>
          <a:xfrm>
            <a:off x="6395507" y="14189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1" name="Google Shape;4831;p41"/>
          <p:cNvSpPr/>
          <p:nvPr/>
        </p:nvSpPr>
        <p:spPr>
          <a:xfrm>
            <a:off x="4458263" y="8370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angle 2"/>
          <p:cNvSpPr/>
          <p:nvPr/>
        </p:nvSpPr>
        <p:spPr>
          <a:xfrm>
            <a:off x="383619" y="4142524"/>
            <a:ext cx="4572000" cy="830997"/>
          </a:xfrm>
          <a:prstGeom prst="rect">
            <a:avLst/>
          </a:prstGeom>
        </p:spPr>
        <p:txBody>
          <a:bodyPr>
            <a:spAutoFit/>
          </a:bodyPr>
          <a:lstStyle/>
          <a:p>
            <a:pPr>
              <a:lnSpc>
                <a:spcPct val="120000"/>
              </a:lnSpc>
            </a:pPr>
            <a:r>
              <a:rPr lang="fr-FR" b="1" dirty="0">
                <a:solidFill>
                  <a:schemeClr val="bg1"/>
                </a:solidFill>
                <a:ea typeface="+mn-lt"/>
                <a:cs typeface="+mn-lt"/>
              </a:rPr>
              <a:t>Presented By Abderrahim Haddeji</a:t>
            </a:r>
            <a:endParaRPr lang="fr-FR" dirty="0">
              <a:solidFill>
                <a:schemeClr val="bg1"/>
              </a:solidFill>
              <a:ea typeface="Meiryo"/>
            </a:endParaRPr>
          </a:p>
          <a:p>
            <a:pPr>
              <a:lnSpc>
                <a:spcPct val="120000"/>
              </a:lnSpc>
            </a:pPr>
            <a:r>
              <a:rPr lang="fr-FR" dirty="0">
                <a:solidFill>
                  <a:schemeClr val="bg1"/>
                </a:solidFill>
                <a:ea typeface="+mn-lt"/>
                <a:cs typeface="+mn-lt"/>
              </a:rPr>
              <a:t>Mentorness Batch: MIP-DA-10</a:t>
            </a:r>
            <a:endParaRPr lang="fr-FR" dirty="0">
              <a:solidFill>
                <a:schemeClr val="bg1"/>
              </a:solidFill>
              <a:ea typeface="Meiryo"/>
            </a:endParaRPr>
          </a:p>
          <a:p>
            <a:pPr>
              <a:lnSpc>
                <a:spcPct val="120000"/>
              </a:lnSpc>
            </a:pPr>
            <a:endParaRPr lang="fr-FR" sz="1200" dirty="0">
              <a:solidFill>
                <a:schemeClr val="bg1"/>
              </a:solidFill>
            </a:endParaRPr>
          </a:p>
        </p:txBody>
      </p:sp>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0" y="-264694"/>
            <a:ext cx="1549733" cy="13180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3"/>
        <p:cNvGrpSpPr/>
        <p:nvPr/>
      </p:nvGrpSpPr>
      <p:grpSpPr>
        <a:xfrm>
          <a:off x="0" y="0"/>
          <a:ext cx="0" cy="0"/>
          <a:chOff x="0" y="0"/>
          <a:chExt cx="0" cy="0"/>
        </a:xfrm>
      </p:grpSpPr>
      <p:sp>
        <p:nvSpPr>
          <p:cNvPr id="5074" name="Google Shape;5074;p51"/>
          <p:cNvSpPr txBox="1">
            <a:spLocks noGrp="1"/>
          </p:cNvSpPr>
          <p:nvPr>
            <p:ph type="title"/>
          </p:nvPr>
        </p:nvSpPr>
        <p:spPr>
          <a:prstGeom prst="rect">
            <a:avLst/>
          </a:prstGeom>
        </p:spPr>
        <p:txBody>
          <a:bodyPr spcFirstLastPara="1" wrap="square" lIns="91425" tIns="91425" rIns="91425" bIns="91425" anchor="ctr" anchorCtr="0">
            <a:noAutofit/>
          </a:bodyPr>
          <a:lstStyle/>
          <a:p>
            <a:r>
              <a:rPr lang="en" dirty="0"/>
              <a:t>ANALYSIS AND INSIGHTS</a:t>
            </a:r>
            <a:endParaRPr dirty="0"/>
          </a:p>
        </p:txBody>
      </p:sp>
      <p:sp>
        <p:nvSpPr>
          <p:cNvPr id="5076" name="Google Shape;5076;p5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5077" name="Google Shape;5077;p51"/>
          <p:cNvSpPr/>
          <p:nvPr/>
        </p:nvSpPr>
        <p:spPr>
          <a:xfrm flipH="1">
            <a:off x="7958641" y="57340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8" name="Google Shape;5078;p51"/>
          <p:cNvSpPr/>
          <p:nvPr/>
        </p:nvSpPr>
        <p:spPr>
          <a:xfrm flipH="1">
            <a:off x="656048" y="47040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9" name="Google Shape;5079;p51"/>
          <p:cNvSpPr/>
          <p:nvPr/>
        </p:nvSpPr>
        <p:spPr>
          <a:xfrm flipH="1">
            <a:off x="3630230" y="1101397"/>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0" name="Google Shape;5080;p51"/>
          <p:cNvSpPr/>
          <p:nvPr/>
        </p:nvSpPr>
        <p:spPr>
          <a:xfrm flipH="1">
            <a:off x="4715803"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1" name="Google Shape;5081;p51"/>
          <p:cNvSpPr/>
          <p:nvPr/>
        </p:nvSpPr>
        <p:spPr>
          <a:xfrm flipH="1">
            <a:off x="8057028" y="3613231"/>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2" name="Google Shape;5082;p51"/>
          <p:cNvSpPr/>
          <p:nvPr/>
        </p:nvSpPr>
        <p:spPr>
          <a:xfrm flipH="1">
            <a:off x="8384913" y="187874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3" name="Google Shape;5083;p51"/>
          <p:cNvSpPr/>
          <p:nvPr/>
        </p:nvSpPr>
        <p:spPr>
          <a:xfrm flipH="1">
            <a:off x="4750930" y="539397"/>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7"/>
            <a:ext cx="9144000" cy="5131005"/>
          </a:xfrm>
          <a:prstGeom prst="rect">
            <a:avLst/>
          </a:prstGeom>
        </p:spPr>
      </p:pic>
    </p:spTree>
    <p:extLst>
      <p:ext uri="{BB962C8B-B14F-4D97-AF65-F5344CB8AC3E}">
        <p14:creationId xmlns:p14="http://schemas.microsoft.com/office/powerpoint/2010/main" val="23949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168" y="311408"/>
            <a:ext cx="8470232" cy="3970318"/>
          </a:xfrm>
          <a:prstGeom prst="rect">
            <a:avLst/>
          </a:prstGeom>
        </p:spPr>
        <p:txBody>
          <a:bodyPr wrap="square">
            <a:spAutoFit/>
          </a:bodyPr>
          <a:lstStyle/>
          <a:p>
            <a:endParaRPr lang="fr-FR" dirty="0" smtClean="0">
              <a:solidFill>
                <a:schemeClr val="bg1"/>
              </a:solidFill>
              <a:latin typeface="Maven Pro" panose="020B0604020202020204" charset="0"/>
            </a:endParaRPr>
          </a:p>
          <a:p>
            <a:r>
              <a:rPr lang="fr-FR" b="1" spc="50" dirty="0">
                <a:ln w="0"/>
                <a:solidFill>
                  <a:schemeClr val="bg2"/>
                </a:solidFill>
                <a:effectLst>
                  <a:innerShdw blurRad="63500" dist="50800" dir="13500000">
                    <a:srgbClr val="000000">
                      <a:alpha val="50000"/>
                    </a:srgbClr>
                  </a:innerShdw>
                </a:effectLst>
                <a:latin typeface="Maven Pro" panose="020B0604020202020204" charset="0"/>
              </a:rPr>
              <a:t>1</a:t>
            </a:r>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 Performance </a:t>
            </a:r>
            <a:r>
              <a:rPr lang="fr-FR" b="1" spc="50" dirty="0">
                <a:ln w="0"/>
                <a:solidFill>
                  <a:schemeClr val="bg2"/>
                </a:solidFill>
                <a:effectLst>
                  <a:innerShdw blurRad="63500" dist="50800" dir="13500000">
                    <a:srgbClr val="000000">
                      <a:alpha val="50000"/>
                    </a:srgbClr>
                  </a:innerShdw>
                </a:effectLst>
                <a:latin typeface="Maven Pro" panose="020B0604020202020204" charset="0"/>
              </a:rPr>
              <a:t>Over Time and Temporal Trends:</a:t>
            </a:r>
          </a:p>
          <a:p>
            <a:r>
              <a:rPr lang="fr-FR" dirty="0">
                <a:solidFill>
                  <a:schemeClr val="bg1"/>
                </a:solidFill>
                <a:latin typeface="Maven Pro" panose="020B0604020202020204" charset="0"/>
              </a:rPr>
              <a:t>The total view count and total comment count showed the greatest disparity in May, with the total view count surpassing the total comment count by 36,633,693,240.</a:t>
            </a:r>
          </a:p>
          <a:p>
            <a:endParaRPr lang="fr-FR" dirty="0">
              <a:solidFill>
                <a:schemeClr val="bg1"/>
              </a:solidFill>
              <a:latin typeface="Maven Pro" panose="020B0604020202020204" charset="0"/>
            </a:endParaRPr>
          </a:p>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2</a:t>
            </a:r>
            <a:r>
              <a:rPr lang="fr-FR" b="1" spc="50" dirty="0">
                <a:ln w="0"/>
                <a:solidFill>
                  <a:schemeClr val="bg2"/>
                </a:solidFill>
                <a:effectLst>
                  <a:innerShdw blurRad="63500" dist="50800" dir="13500000">
                    <a:srgbClr val="000000">
                      <a:alpha val="50000"/>
                    </a:srgbClr>
                  </a:innerShdw>
                </a:effectLst>
                <a:latin typeface="Maven Pro" panose="020B0604020202020204" charset="0"/>
              </a:rPr>
              <a:t>) User engagement:</a:t>
            </a:r>
          </a:p>
          <a:p>
            <a:r>
              <a:rPr lang="fr-FR" dirty="0" smtClean="0">
                <a:solidFill>
                  <a:schemeClr val="bg1"/>
                </a:solidFill>
                <a:latin typeface="Maven Pro" panose="020B0604020202020204" charset="0"/>
              </a:rPr>
              <a:t>The </a:t>
            </a:r>
            <a:r>
              <a:rPr lang="fr-FR" dirty="0">
                <a:solidFill>
                  <a:schemeClr val="bg1"/>
                </a:solidFill>
                <a:latin typeface="Maven Pro" panose="020B0604020202020204" charset="0"/>
              </a:rPr>
              <a:t>total sum of view count and total sum of comment count are positively correlated with each other across months.</a:t>
            </a:r>
          </a:p>
          <a:p>
            <a:r>
              <a:rPr lang="fr-FR" dirty="0">
                <a:solidFill>
                  <a:schemeClr val="bg1"/>
                </a:solidFill>
                <a:latin typeface="Maven Pro" panose="020B0604020202020204" charset="0"/>
              </a:rPr>
              <a:t>- May represented 15.87% of the total sum of view count.</a:t>
            </a:r>
          </a:p>
          <a:p>
            <a:r>
              <a:rPr lang="fr-FR" dirty="0">
                <a:solidFill>
                  <a:schemeClr val="bg1"/>
                </a:solidFill>
                <a:latin typeface="Maven Pro" panose="020B0604020202020204" charset="0"/>
              </a:rPr>
              <a:t>- The count of video IDs for HD (16,583) exceeded that for SD (2,762).</a:t>
            </a:r>
          </a:p>
          <a:p>
            <a:r>
              <a:rPr lang="fr-FR" dirty="0">
                <a:solidFill>
                  <a:schemeClr val="bg1"/>
                </a:solidFill>
                <a:latin typeface="Maven Pro" panose="020B0604020202020204" charset="0"/>
              </a:rPr>
              <a:t>- HD accounted for 85.72% of the count of video IDs.</a:t>
            </a:r>
          </a:p>
          <a:p>
            <a:r>
              <a:rPr lang="fr-FR" dirty="0">
                <a:solidFill>
                  <a:schemeClr val="bg1"/>
                </a:solidFill>
                <a:latin typeface="Maven Pro" panose="020B0604020202020204" charset="0"/>
              </a:rPr>
              <a:t>﻿﻿</a:t>
            </a:r>
          </a:p>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3) Top </a:t>
            </a:r>
            <a:r>
              <a:rPr lang="fr-FR" b="1" spc="50" dirty="0">
                <a:ln w="0"/>
                <a:solidFill>
                  <a:schemeClr val="bg2"/>
                </a:solidFill>
                <a:effectLst>
                  <a:innerShdw blurRad="63500" dist="50800" dir="13500000">
                    <a:srgbClr val="000000">
                      <a:alpha val="50000"/>
                    </a:srgbClr>
                  </a:innerShdw>
                </a:effectLst>
                <a:latin typeface="Maven Pro" panose="020B0604020202020204" charset="0"/>
              </a:rPr>
              <a:t>Performing </a:t>
            </a:r>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Videos</a:t>
            </a:r>
            <a:r>
              <a:rPr lang="fr-FR" b="1" spc="50" dirty="0">
                <a:ln w="0"/>
                <a:solidFill>
                  <a:schemeClr val="bg2"/>
                </a:solidFill>
                <a:effectLst>
                  <a:innerShdw blurRad="63500" dist="50800" dir="13500000">
                    <a:srgbClr val="000000">
                      <a:alpha val="50000"/>
                    </a:srgbClr>
                  </a:innerShdw>
                </a:effectLst>
                <a:latin typeface="Maven Pro" panose="020B0604020202020204" charset="0"/>
              </a:rPr>
              <a:t>:</a:t>
            </a:r>
          </a:p>
          <a:p>
            <a:r>
              <a:rPr lang="fr-FR" dirty="0" smtClean="0">
                <a:solidFill>
                  <a:schemeClr val="bg1"/>
                </a:solidFill>
                <a:latin typeface="Maven Pro" panose="020B0604020202020204" charset="0"/>
              </a:rPr>
              <a:t>"</a:t>
            </a:r>
            <a:r>
              <a:rPr lang="fr-FR" dirty="0">
                <a:solidFill>
                  <a:schemeClr val="bg1"/>
                </a:solidFill>
                <a:latin typeface="Maven Pro" panose="020B0604020202020204" charset="0"/>
              </a:rPr>
              <a:t>Vaaste Song" by Dhvani Bhanushali had the highest view count at 1,536,719,459, which was 63.15% higher than "Full Song: KHAIRIYAT (BONUS TRACK)" from CHHICHHORE at 941,903,968 views</a:t>
            </a:r>
            <a:r>
              <a:rPr lang="fr-FR" dirty="0" smtClean="0">
                <a:solidFill>
                  <a:schemeClr val="bg1"/>
                </a:solidFill>
                <a:latin typeface="Maven Pro" panose="020B0604020202020204" charset="0"/>
              </a:rPr>
              <a:t>.</a:t>
            </a:r>
          </a:p>
          <a:p>
            <a:endParaRPr lang="fr-FR" dirty="0">
              <a:solidFill>
                <a:schemeClr val="bg1"/>
              </a:solidFill>
              <a:latin typeface="Maven Pro" panose="020B0604020202020204" charset="0"/>
            </a:endParaRPr>
          </a:p>
          <a:p>
            <a:endParaRPr lang="fr-FR" dirty="0" smtClean="0">
              <a:solidFill>
                <a:schemeClr val="bg1"/>
              </a:solidFill>
              <a:latin typeface="Maven Pro" panose="020B0604020202020204" charset="0"/>
            </a:endParaRPr>
          </a:p>
          <a:p>
            <a:endParaRPr lang="fr-FR" dirty="0">
              <a:solidFill>
                <a:schemeClr val="bg1"/>
              </a:solidFill>
              <a:latin typeface="Maven Pro" panose="020B0604020202020204" charset="0"/>
            </a:endParaRPr>
          </a:p>
        </p:txBody>
      </p:sp>
      <p:sp>
        <p:nvSpPr>
          <p:cNvPr id="4" name="Rectangle avec coin arrondi 3"/>
          <p:cNvSpPr/>
          <p:nvPr/>
        </p:nvSpPr>
        <p:spPr>
          <a:xfrm rot="21237092">
            <a:off x="5564123" y="3804972"/>
            <a:ext cx="2952530" cy="953506"/>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4"/>
                </a:solidFill>
                <a:latin typeface="Maven Pro" panose="020B0604020202020204" charset="0"/>
              </a:rPr>
              <a:t>We have in total:</a:t>
            </a:r>
          </a:p>
          <a:p>
            <a:pPr algn="ctr"/>
            <a:r>
              <a:rPr lang="fr-FR" dirty="0" smtClean="0">
                <a:solidFill>
                  <a:schemeClr val="accent4"/>
                </a:solidFill>
                <a:latin typeface="Maven Pro" panose="020B0604020202020204" charset="0"/>
              </a:rPr>
              <a:t>51 million comment count</a:t>
            </a:r>
          </a:p>
          <a:p>
            <a:pPr algn="ctr"/>
            <a:r>
              <a:rPr lang="fr-FR" dirty="0" smtClean="0">
                <a:solidFill>
                  <a:schemeClr val="accent4"/>
                </a:solidFill>
                <a:latin typeface="Maven Pro" panose="020B0604020202020204" charset="0"/>
              </a:rPr>
              <a:t>2 </a:t>
            </a:r>
            <a:r>
              <a:rPr lang="fr-FR" dirty="0">
                <a:solidFill>
                  <a:schemeClr val="accent4"/>
                </a:solidFill>
                <a:latin typeface="Maven Pro" panose="020B0604020202020204" charset="0"/>
              </a:rPr>
              <a:t>billion sum of like count</a:t>
            </a:r>
          </a:p>
          <a:p>
            <a:pPr algn="ctr"/>
            <a:r>
              <a:rPr lang="fr-FR" dirty="0" smtClean="0">
                <a:solidFill>
                  <a:schemeClr val="accent4"/>
                </a:solidFill>
                <a:latin typeface="Maven Pro" panose="020B0604020202020204" charset="0"/>
              </a:rPr>
              <a:t>231 </a:t>
            </a:r>
            <a:r>
              <a:rPr lang="fr-FR" dirty="0">
                <a:solidFill>
                  <a:schemeClr val="accent4"/>
                </a:solidFill>
                <a:latin typeface="Maven Pro" panose="020B0604020202020204" charset="0"/>
              </a:rPr>
              <a:t>billion sum of view count</a:t>
            </a:r>
          </a:p>
        </p:txBody>
      </p:sp>
    </p:spTree>
    <p:extLst>
      <p:ext uri="{BB962C8B-B14F-4D97-AF65-F5344CB8AC3E}">
        <p14:creationId xmlns:p14="http://schemas.microsoft.com/office/powerpoint/2010/main" val="2570499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3"/>
            <a:ext cx="9144000" cy="5137494"/>
          </a:xfrm>
          <a:prstGeom prst="rect">
            <a:avLst/>
          </a:prstGeom>
        </p:spPr>
      </p:pic>
    </p:spTree>
    <p:extLst>
      <p:ext uri="{BB962C8B-B14F-4D97-AF65-F5344CB8AC3E}">
        <p14:creationId xmlns:p14="http://schemas.microsoft.com/office/powerpoint/2010/main" val="26169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1285" y="180329"/>
            <a:ext cx="7230979" cy="3754874"/>
          </a:xfrm>
          <a:prstGeom prst="rect">
            <a:avLst/>
          </a:prstGeom>
        </p:spPr>
        <p:txBody>
          <a:bodyPr wrap="square">
            <a:spAutoFit/>
          </a:bodyPr>
          <a:lstStyle/>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4) User engagement</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The view count and like count are strongly correlated; as the view count increases, the like count also rises. Similarly, the view count and comment count show a strong positive correlation; higher view counts are associated with an increase in comments.</a:t>
            </a: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5) The Word </a:t>
            </a:r>
            <a:r>
              <a:rPr lang="fr-FR" b="1" spc="50" dirty="0">
                <a:ln w="0"/>
                <a:solidFill>
                  <a:schemeClr val="bg2"/>
                </a:solidFill>
                <a:effectLst>
                  <a:innerShdw blurRad="63500" dist="50800" dir="13500000">
                    <a:srgbClr val="000000">
                      <a:alpha val="50000"/>
                    </a:srgbClr>
                  </a:innerShdw>
                </a:effectLst>
                <a:latin typeface="Maven Pro" panose="020B0604020202020204" charset="0"/>
              </a:rPr>
              <a:t>Cloud</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The two word clouds reveals that the most common themes in YouTube song videos are "songs," "Bollywood," "Punjabi," and "Hindi," indicating a strong preference for Bollywood and regional Indian music. Key players like T-Series ("tseries") and Bhushan Kumar ("buhsan") are prominent, highlighting their influence. </a:t>
            </a:r>
            <a:endParaRPr lang="fr-FR" dirty="0" smtClean="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dirty="0" smtClean="0">
                <a:solidFill>
                  <a:schemeClr val="bg1"/>
                </a:solidFill>
                <a:latin typeface="Maven Pro" panose="020B0604020202020204" charset="0"/>
              </a:rPr>
              <a:t>Popular </a:t>
            </a:r>
            <a:r>
              <a:rPr lang="fr-FR" dirty="0">
                <a:solidFill>
                  <a:schemeClr val="bg1"/>
                </a:solidFill>
                <a:latin typeface="Maven Pro" panose="020B0604020202020204" charset="0"/>
              </a:rPr>
              <a:t>content types include full albums, dance videos, and remixes, suggesting that viewers enjoy comprehensive and dynamic music content. Focusing on these genres and formats can maximize audience engagement and achieve more viewership</a:t>
            </a:r>
          </a:p>
        </p:txBody>
      </p:sp>
      <p:pic>
        <p:nvPicPr>
          <p:cNvPr id="3" name="Google Shape;6716;p84"/>
          <p:cNvPicPr preferRelativeResize="0"/>
          <p:nvPr/>
        </p:nvPicPr>
        <p:blipFill rotWithShape="1">
          <a:blip r:embed="rId2">
            <a:alphaModFix/>
          </a:blip>
          <a:srcRect t="9256" b="9256"/>
          <a:stretch/>
        </p:blipFill>
        <p:spPr>
          <a:xfrm>
            <a:off x="7573178" y="3796717"/>
            <a:ext cx="1448285" cy="1180165"/>
          </a:xfrm>
          <a:prstGeom prst="rect">
            <a:avLst/>
          </a:prstGeom>
          <a:noFill/>
          <a:ln>
            <a:noFill/>
          </a:ln>
        </p:spPr>
      </p:pic>
    </p:spTree>
    <p:extLst>
      <p:ext uri="{BB962C8B-B14F-4D97-AF65-F5344CB8AC3E}">
        <p14:creationId xmlns:p14="http://schemas.microsoft.com/office/powerpoint/2010/main" val="1644537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8"/>
            <a:ext cx="9144000" cy="5109664"/>
          </a:xfrm>
          <a:prstGeom prst="rect">
            <a:avLst/>
          </a:prstGeom>
        </p:spPr>
      </p:pic>
    </p:spTree>
    <p:extLst>
      <p:ext uri="{BB962C8B-B14F-4D97-AF65-F5344CB8AC3E}">
        <p14:creationId xmlns:p14="http://schemas.microsoft.com/office/powerpoint/2010/main" val="42328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2369" y="668563"/>
            <a:ext cx="7243010" cy="3539430"/>
          </a:xfrm>
          <a:prstGeom prst="rect">
            <a:avLst/>
          </a:prstGeom>
        </p:spPr>
        <p:txBody>
          <a:bodyPr wrap="square">
            <a:spAutoFit/>
          </a:bodyPr>
          <a:lstStyle/>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6) User engagement </a:t>
            </a:r>
            <a:r>
              <a:rPr lang="fr-FR" b="1" spc="50" dirty="0">
                <a:ln w="0"/>
                <a:solidFill>
                  <a:schemeClr val="bg2"/>
                </a:solidFill>
                <a:effectLst>
                  <a:innerShdw blurRad="63500" dist="50800" dir="13500000">
                    <a:srgbClr val="000000">
                      <a:alpha val="50000"/>
                    </a:srgbClr>
                  </a:innerShdw>
                </a:effectLst>
                <a:latin typeface="Maven Pro" panose="020B0604020202020204" charset="0"/>
              </a:rPr>
              <a:t>by tage and caption </a:t>
            </a:r>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analysis:</a:t>
            </a:r>
            <a:endParaRPr lang="fr-FR" b="1" spc="50" dirty="0">
              <a:ln w="0"/>
              <a:solidFill>
                <a:schemeClr val="bg2"/>
              </a:solidFill>
              <a:effectLst>
                <a:innerShdw blurRad="63500" dist="50800" dir="13500000">
                  <a:srgbClr val="000000">
                    <a:alpha val="50000"/>
                  </a:srgbClr>
                </a:innerShdw>
              </a:effectLst>
              <a:latin typeface="Maven Pro" panose="020B0604020202020204" charset="0"/>
            </a:endParaRP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The donut chart displaying the count of video IDs by caption reveals that the proportion of videos without captions is significantly higher than those with captions. Specifically, 98.96% of the videos do not have captions, while only 1.04% have captions.</a:t>
            </a:r>
          </a:p>
          <a:p>
            <a:endParaRPr lang="fr-FR" dirty="0" smtClean="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7) </a:t>
            </a:r>
            <a:r>
              <a:rPr lang="fr-FR" b="1" spc="50" dirty="0">
                <a:ln w="0"/>
                <a:solidFill>
                  <a:schemeClr val="bg2"/>
                </a:solidFill>
                <a:effectLst>
                  <a:innerShdw blurRad="63500" dist="50800" dir="13500000">
                    <a:srgbClr val="000000">
                      <a:alpha val="50000"/>
                    </a:srgbClr>
                  </a:innerShdw>
                </a:effectLst>
                <a:latin typeface="Maven Pro" panose="020B0604020202020204" charset="0"/>
              </a:rPr>
              <a:t>User Engagement Over </a:t>
            </a:r>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Time: </a:t>
            </a:r>
          </a:p>
          <a:p>
            <a:endParaRPr lang="fr-FR" dirty="0" smtClean="0">
              <a:solidFill>
                <a:schemeClr val="bg1"/>
              </a:solidFill>
              <a:latin typeface="Maven Pro" panose="020B0604020202020204" charset="0"/>
            </a:endParaRPr>
          </a:p>
          <a:p>
            <a:r>
              <a:rPr lang="fr-FR" dirty="0" smtClean="0">
                <a:solidFill>
                  <a:schemeClr val="bg1"/>
                </a:solidFill>
                <a:latin typeface="Maven Pro" panose="020B0604020202020204" charset="0"/>
              </a:rPr>
              <a:t>The </a:t>
            </a:r>
            <a:r>
              <a:rPr lang="fr-FR" dirty="0">
                <a:solidFill>
                  <a:schemeClr val="bg1"/>
                </a:solidFill>
                <a:latin typeface="Maven Pro" panose="020B0604020202020204" charset="0"/>
              </a:rPr>
              <a:t>line chart shows that the optimal time to post is precisely at 6:30 AM. During this timeframe, there is a significant increase in likes and comments (with a total of 22,275,322 likes and 871,957 comments), illustrating why YouTube song publishers prefer to publish their content during this period</a:t>
            </a:r>
            <a:r>
              <a:rPr lang="fr-FR" dirty="0" smtClean="0">
                <a:solidFill>
                  <a:schemeClr val="bg1"/>
                </a:solidFill>
                <a:latin typeface="Maven Pro" panose="020B0604020202020204" charset="0"/>
              </a:rPr>
              <a:t>.</a:t>
            </a:r>
          </a:p>
          <a:p>
            <a:r>
              <a:rPr lang="fr-FR" dirty="0">
                <a:latin typeface="Maven Pro" panose="020B0604020202020204" charset="0"/>
              </a:rPr>
              <a:t>﻿﻿</a:t>
            </a:r>
          </a:p>
          <a:p>
            <a:endParaRPr lang="fr-FR" dirty="0">
              <a:solidFill>
                <a:schemeClr val="bg1"/>
              </a:solidFill>
              <a:latin typeface="Maven Pro" panose="020B0604020202020204" charset="0"/>
            </a:endParaRPr>
          </a:p>
        </p:txBody>
      </p:sp>
    </p:spTree>
    <p:extLst>
      <p:ext uri="{BB962C8B-B14F-4D97-AF65-F5344CB8AC3E}">
        <p14:creationId xmlns:p14="http://schemas.microsoft.com/office/powerpoint/2010/main" val="2103588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83632" y="940506"/>
            <a:ext cx="6448926" cy="2462213"/>
          </a:xfrm>
          <a:prstGeom prst="rect">
            <a:avLst/>
          </a:prstGeom>
        </p:spPr>
        <p:txBody>
          <a:bodyPr wrap="square">
            <a:spAutoFit/>
          </a:bodyPr>
          <a:lstStyle/>
          <a:p>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8) User </a:t>
            </a:r>
            <a:r>
              <a:rPr lang="fr-FR" b="1" spc="50" dirty="0">
                <a:ln w="0"/>
                <a:solidFill>
                  <a:schemeClr val="bg2"/>
                </a:solidFill>
                <a:effectLst>
                  <a:innerShdw blurRad="63500" dist="50800" dir="13500000">
                    <a:srgbClr val="000000">
                      <a:alpha val="50000"/>
                    </a:srgbClr>
                  </a:innerShdw>
                </a:effectLst>
                <a:latin typeface="Maven Pro" panose="020B0604020202020204" charset="0"/>
              </a:rPr>
              <a:t>Engagement Over </a:t>
            </a:r>
            <a:r>
              <a:rPr lang="fr-FR" b="1" spc="50" dirty="0" smtClean="0">
                <a:ln w="0"/>
                <a:solidFill>
                  <a:schemeClr val="bg2"/>
                </a:solidFill>
                <a:effectLst>
                  <a:innerShdw blurRad="63500" dist="50800" dir="13500000">
                    <a:srgbClr val="000000">
                      <a:alpha val="50000"/>
                    </a:srgbClr>
                  </a:innerShdw>
                </a:effectLst>
                <a:latin typeface="Maven Pro" panose="020B0604020202020204" charset="0"/>
              </a:rPr>
              <a:t>Time</a:t>
            </a:r>
          </a:p>
          <a:p>
            <a:endParaRPr lang="fr-FR" dirty="0">
              <a:solidFill>
                <a:schemeClr val="bg1"/>
              </a:solidFill>
              <a:latin typeface="Maven Pro" panose="020B0604020202020204" charset="0"/>
            </a:endParaRPr>
          </a:p>
          <a:p>
            <a:r>
              <a:rPr lang="fr-FR" dirty="0" smtClean="0">
                <a:solidFill>
                  <a:schemeClr val="bg1"/>
                </a:solidFill>
                <a:latin typeface="Maven Pro" panose="020B0604020202020204" charset="0"/>
              </a:rPr>
              <a:t>The </a:t>
            </a:r>
            <a:r>
              <a:rPr lang="fr-FR" dirty="0">
                <a:solidFill>
                  <a:schemeClr val="bg1"/>
                </a:solidFill>
                <a:latin typeface="Maven Pro" panose="020B0604020202020204" charset="0"/>
              </a:rPr>
              <a:t>total view count experienced a significant upward trend, marking a remarkable 227,469.79% increase from 2010 to 2023.</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Starting its ascent in 2010, the total view count surged by 411,455.46% (reaching 6,839,249,768) within just two years.</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The most substantial increase in total view count occurred between 2010 and 2012, soaring from 1,662,209 to 6,840,911,977.</a:t>
            </a:r>
          </a:p>
          <a:p>
            <a:r>
              <a:rPr lang="fr-FR" dirty="0">
                <a:solidFill>
                  <a:schemeClr val="bg1"/>
                </a:solidFill>
                <a:latin typeface="Maven Pro" panose="020B0604020202020204" charset="0"/>
              </a:rPr>
              <a:t>﻿﻿</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708" y="2755232"/>
            <a:ext cx="2171700" cy="2171700"/>
          </a:xfrm>
          <a:prstGeom prst="rect">
            <a:avLst/>
          </a:prstGeom>
        </p:spPr>
      </p:pic>
    </p:spTree>
    <p:extLst>
      <p:ext uri="{BB962C8B-B14F-4D97-AF65-F5344CB8AC3E}">
        <p14:creationId xmlns:p14="http://schemas.microsoft.com/office/powerpoint/2010/main" val="3921108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3"/>
        <p:cNvGrpSpPr/>
        <p:nvPr/>
      </p:nvGrpSpPr>
      <p:grpSpPr>
        <a:xfrm>
          <a:off x="0" y="0"/>
          <a:ext cx="0" cy="0"/>
          <a:chOff x="0" y="0"/>
          <a:chExt cx="0" cy="0"/>
        </a:xfrm>
      </p:grpSpPr>
      <p:sp>
        <p:nvSpPr>
          <p:cNvPr id="5074" name="Google Shape;5074;p51"/>
          <p:cNvSpPr txBox="1">
            <a:spLocks noGrp="1"/>
          </p:cNvSpPr>
          <p:nvPr>
            <p:ph type="title"/>
          </p:nvPr>
        </p:nvSpPr>
        <p:spPr>
          <a:xfrm>
            <a:off x="3920509" y="2035165"/>
            <a:ext cx="5050932" cy="1352100"/>
          </a:xfrm>
          <a:prstGeom prst="rect">
            <a:avLst/>
          </a:prstGeom>
        </p:spPr>
        <p:txBody>
          <a:bodyPr spcFirstLastPara="1" wrap="square" lIns="91425" tIns="91425" rIns="91425" bIns="91425" anchor="ctr" anchorCtr="0">
            <a:noAutofit/>
          </a:bodyPr>
          <a:lstStyle/>
          <a:p>
            <a:r>
              <a:rPr lang="en" dirty="0" smtClean="0"/>
              <a:t>Recommendations</a:t>
            </a:r>
            <a:endParaRPr dirty="0"/>
          </a:p>
        </p:txBody>
      </p:sp>
      <p:sp>
        <p:nvSpPr>
          <p:cNvPr id="5076" name="Google Shape;5076;p5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077" name="Google Shape;5077;p51"/>
          <p:cNvSpPr/>
          <p:nvPr/>
        </p:nvSpPr>
        <p:spPr>
          <a:xfrm flipH="1">
            <a:off x="7958641" y="57340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8" name="Google Shape;5078;p51"/>
          <p:cNvSpPr/>
          <p:nvPr/>
        </p:nvSpPr>
        <p:spPr>
          <a:xfrm flipH="1">
            <a:off x="656048" y="47040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9" name="Google Shape;5079;p51"/>
          <p:cNvSpPr/>
          <p:nvPr/>
        </p:nvSpPr>
        <p:spPr>
          <a:xfrm flipH="1">
            <a:off x="3630230" y="1101397"/>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0" name="Google Shape;5080;p51"/>
          <p:cNvSpPr/>
          <p:nvPr/>
        </p:nvSpPr>
        <p:spPr>
          <a:xfrm flipH="1">
            <a:off x="4715803"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1" name="Google Shape;5081;p51"/>
          <p:cNvSpPr/>
          <p:nvPr/>
        </p:nvSpPr>
        <p:spPr>
          <a:xfrm flipH="1">
            <a:off x="8057028" y="3613231"/>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2" name="Google Shape;5082;p51"/>
          <p:cNvSpPr/>
          <p:nvPr/>
        </p:nvSpPr>
        <p:spPr>
          <a:xfrm flipH="1">
            <a:off x="8384913" y="1878740"/>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3" name="Google Shape;5083;p51"/>
          <p:cNvSpPr/>
          <p:nvPr/>
        </p:nvSpPr>
        <p:spPr>
          <a:xfrm flipH="1">
            <a:off x="4750930" y="539397"/>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7620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1421" y="0"/>
            <a:ext cx="8181473" cy="5293757"/>
          </a:xfrm>
          <a:prstGeom prst="rect">
            <a:avLst/>
          </a:prstGeom>
        </p:spPr>
        <p:txBody>
          <a:bodyPr wrap="square">
            <a:spAutoFit/>
          </a:bodyPr>
          <a:lstStyle/>
          <a:p>
            <a:endParaRPr lang="en-US" dirty="0">
              <a:solidFill>
                <a:schemeClr val="bg1"/>
              </a:solidFill>
              <a:latin typeface="Maven Pro" panose="020B0604020202020204" charset="0"/>
            </a:endParaRPr>
          </a:p>
          <a:p>
            <a:r>
              <a:rPr lang="en-US" sz="1600" dirty="0">
                <a:ln w="0"/>
                <a:solidFill>
                  <a:schemeClr val="accent1"/>
                </a:solidFill>
                <a:effectLst>
                  <a:outerShdw blurRad="38100" dist="25400" dir="5400000" algn="ctr" rotWithShape="0">
                    <a:srgbClr val="6E747A">
                      <a:alpha val="43000"/>
                    </a:srgbClr>
                  </a:outerShdw>
                </a:effectLst>
              </a:rPr>
              <a:t>1) Content Strategy and Trends:</a:t>
            </a:r>
          </a:p>
          <a:p>
            <a:endParaRPr lang="en-US" dirty="0">
              <a:solidFill>
                <a:schemeClr val="bg1"/>
              </a:solidFill>
              <a:latin typeface="Maven Pro" panose="020B0604020202020204" charset="0"/>
            </a:endParaRPr>
          </a:p>
          <a:p>
            <a:r>
              <a:rPr lang="en-US" dirty="0" smtClean="0">
                <a:solidFill>
                  <a:schemeClr val="bg1"/>
                </a:solidFill>
                <a:latin typeface="Maven Pro" panose="020B0604020202020204" charset="0"/>
              </a:rPr>
              <a:t>Focus </a:t>
            </a:r>
            <a:r>
              <a:rPr lang="en-US" dirty="0">
                <a:solidFill>
                  <a:schemeClr val="bg1"/>
                </a:solidFill>
                <a:latin typeface="Maven Pro" panose="020B0604020202020204" charset="0"/>
              </a:rPr>
              <a:t>on producing content that aligns with the preferences indicated by the word cloud, such as Bollywood, Punjabi, and Hindi songs. Incorporate elements like full albums, dance videos, and remixes to cater to viewer preferences and maximize engagement</a:t>
            </a:r>
            <a:r>
              <a:rPr lang="en-US" dirty="0" smtClean="0">
                <a:solidFill>
                  <a:schemeClr val="bg1"/>
                </a:solidFill>
                <a:latin typeface="Maven Pro" panose="020B0604020202020204" charset="0"/>
              </a:rPr>
              <a:t>.</a:t>
            </a:r>
          </a:p>
          <a:p>
            <a:endParaRPr lang="en-US" dirty="0" smtClean="0">
              <a:solidFill>
                <a:schemeClr val="bg1"/>
              </a:solidFill>
              <a:latin typeface="Maven Pro" panose="020B0604020202020204" charset="0"/>
            </a:endParaRPr>
          </a:p>
          <a:p>
            <a:endParaRPr lang="en-US" dirty="0">
              <a:solidFill>
                <a:schemeClr val="bg1"/>
              </a:solidFill>
              <a:latin typeface="Maven Pro" panose="020B0604020202020204" charset="0"/>
            </a:endParaRPr>
          </a:p>
          <a:p>
            <a:r>
              <a:rPr lang="en-US" sz="1600" dirty="0">
                <a:ln w="0"/>
                <a:solidFill>
                  <a:schemeClr val="accent1"/>
                </a:solidFill>
                <a:effectLst>
                  <a:outerShdw blurRad="38100" dist="25400" dir="5400000" algn="ctr" rotWithShape="0">
                    <a:srgbClr val="6E747A">
                      <a:alpha val="43000"/>
                    </a:srgbClr>
                  </a:outerShdw>
                </a:effectLst>
              </a:rPr>
              <a:t>2) User Engagement Optimization:</a:t>
            </a:r>
          </a:p>
          <a:p>
            <a:endParaRPr lang="en-US" dirty="0">
              <a:solidFill>
                <a:schemeClr val="bg1"/>
              </a:solidFill>
              <a:latin typeface="Maven Pro" panose="020B0604020202020204" charset="0"/>
            </a:endParaRPr>
          </a:p>
          <a:p>
            <a:r>
              <a:rPr lang="en-US" dirty="0" smtClean="0">
                <a:solidFill>
                  <a:schemeClr val="bg1"/>
                </a:solidFill>
                <a:latin typeface="Maven Pro" panose="020B0604020202020204" charset="0"/>
              </a:rPr>
              <a:t>Leverage </a:t>
            </a:r>
            <a:r>
              <a:rPr lang="en-US" dirty="0">
                <a:solidFill>
                  <a:schemeClr val="bg1"/>
                </a:solidFill>
                <a:latin typeface="Maven Pro" panose="020B0604020202020204" charset="0"/>
              </a:rPr>
              <a:t>the strong positive correlations between view counts and both likes and comments. Encourage viewer interaction by continuing to post during optimal times like 6:30 AM, when there is a notable increase in engagement.</a:t>
            </a:r>
            <a:endParaRPr lang="en-US" dirty="0" smtClean="0">
              <a:solidFill>
                <a:schemeClr val="bg1"/>
              </a:solidFill>
              <a:latin typeface="Maven Pro" panose="020B0604020202020204" charset="0"/>
            </a:endParaRPr>
          </a:p>
          <a:p>
            <a:endParaRPr lang="en-US" dirty="0" smtClean="0">
              <a:solidFill>
                <a:schemeClr val="bg1"/>
              </a:solidFill>
              <a:latin typeface="Maven Pro" panose="020B0604020202020204" charset="0"/>
            </a:endParaRPr>
          </a:p>
          <a:p>
            <a:endParaRPr lang="en-US" dirty="0">
              <a:solidFill>
                <a:schemeClr val="bg1"/>
              </a:solidFill>
              <a:latin typeface="Maven Pro" panose="020B0604020202020204" charset="0"/>
            </a:endParaRPr>
          </a:p>
          <a:p>
            <a:r>
              <a:rPr lang="en-US" sz="1600" dirty="0">
                <a:ln w="0"/>
                <a:solidFill>
                  <a:schemeClr val="accent1"/>
                </a:solidFill>
                <a:effectLst>
                  <a:outerShdw blurRad="38100" dist="25400" dir="5400000" algn="ctr" rotWithShape="0">
                    <a:srgbClr val="6E747A">
                      <a:alpha val="43000"/>
                    </a:srgbClr>
                  </a:outerShdw>
                </a:effectLst>
              </a:rPr>
              <a:t>3</a:t>
            </a:r>
            <a:r>
              <a:rPr lang="en-US" sz="1600" dirty="0" smtClean="0">
                <a:ln w="0"/>
                <a:solidFill>
                  <a:schemeClr val="accent1"/>
                </a:solidFill>
                <a:effectLst>
                  <a:outerShdw blurRad="38100" dist="25400" dir="5400000" algn="ctr" rotWithShape="0">
                    <a:srgbClr val="6E747A">
                      <a:alpha val="43000"/>
                    </a:srgbClr>
                  </a:outerShdw>
                </a:effectLst>
              </a:rPr>
              <a:t>) Video </a:t>
            </a:r>
            <a:r>
              <a:rPr lang="en-US" sz="1600" dirty="0">
                <a:ln w="0"/>
                <a:solidFill>
                  <a:schemeClr val="accent1"/>
                </a:solidFill>
                <a:effectLst>
                  <a:outerShdw blurRad="38100" dist="25400" dir="5400000" algn="ctr" rotWithShape="0">
                    <a:srgbClr val="6E747A">
                      <a:alpha val="43000"/>
                    </a:srgbClr>
                  </a:outerShdw>
                </a:effectLst>
              </a:rPr>
              <a:t>Production and Format</a:t>
            </a:r>
            <a:r>
              <a:rPr lang="en-US" sz="1600" dirty="0" smtClean="0">
                <a:ln w="0"/>
                <a:solidFill>
                  <a:schemeClr val="accent1"/>
                </a:solidFill>
                <a:effectLst>
                  <a:outerShdw blurRad="38100" dist="25400" dir="5400000" algn="ctr" rotWithShape="0">
                    <a:srgbClr val="6E747A">
                      <a:alpha val="43000"/>
                    </a:srgbClr>
                  </a:outerShdw>
                </a:effectLst>
              </a:rPr>
              <a:t>:</a:t>
            </a:r>
          </a:p>
          <a:p>
            <a:endParaRPr lang="en-US" sz="1800" dirty="0">
              <a:ln w="0"/>
              <a:solidFill>
                <a:schemeClr val="accent1"/>
              </a:solidFill>
              <a:effectLst>
                <a:outerShdw blurRad="38100" dist="25400" dir="5400000" algn="ctr" rotWithShape="0">
                  <a:srgbClr val="6E747A">
                    <a:alpha val="43000"/>
                  </a:srgbClr>
                </a:outerShdw>
              </a:effectLst>
            </a:endParaRPr>
          </a:p>
          <a:p>
            <a:r>
              <a:rPr lang="en-US" dirty="0">
                <a:solidFill>
                  <a:schemeClr val="bg1"/>
                </a:solidFill>
                <a:latin typeface="Maven Pro" panose="020B0604020202020204" charset="0"/>
              </a:rPr>
              <a:t>   - Given that HD videos significantly outnumber SD videos (85.72% vs. 14.28% of video IDs), prioritize producing content in HD format to maintain viewer interest and satisfaction.</a:t>
            </a:r>
          </a:p>
          <a:p>
            <a:endParaRPr lang="en-US" dirty="0" smtClean="0">
              <a:solidFill>
                <a:schemeClr val="bg1"/>
              </a:solidFill>
              <a:latin typeface="Maven Pro" panose="020B0604020202020204" charset="0"/>
            </a:endParaRPr>
          </a:p>
          <a:p>
            <a:endParaRPr lang="en-US" dirty="0">
              <a:solidFill>
                <a:schemeClr val="bg1"/>
              </a:solidFill>
              <a:latin typeface="Maven Pro" panose="020B0604020202020204" charset="0"/>
            </a:endParaRPr>
          </a:p>
          <a:p>
            <a:endParaRPr lang="en-US" dirty="0" smtClean="0">
              <a:solidFill>
                <a:schemeClr val="bg1"/>
              </a:solidFill>
              <a:latin typeface="Maven Pro" panose="020B0604020202020204" charset="0"/>
            </a:endParaRPr>
          </a:p>
          <a:p>
            <a:endParaRPr lang="fr-FR" dirty="0">
              <a:solidFill>
                <a:schemeClr val="bg1"/>
              </a:solidFill>
              <a:latin typeface="Maven Pro" panose="020B0604020202020204" charset="0"/>
            </a:endParaRPr>
          </a:p>
        </p:txBody>
      </p:sp>
    </p:spTree>
    <p:extLst>
      <p:ext uri="{BB962C8B-B14F-4D97-AF65-F5344CB8AC3E}">
        <p14:creationId xmlns:p14="http://schemas.microsoft.com/office/powerpoint/2010/main" val="2492940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42"/>
          <p:cNvSpPr txBox="1">
            <a:spLocks noGrp="1"/>
          </p:cNvSpPr>
          <p:nvPr>
            <p:ph type="title"/>
          </p:nvPr>
        </p:nvSpPr>
        <p:spPr>
          <a:xfrm>
            <a:off x="-1809933" y="1002705"/>
            <a:ext cx="7704000" cy="572700"/>
          </a:xfrm>
          <a:prstGeom prst="rect">
            <a:avLst/>
          </a:prstGeom>
          <a:ln>
            <a:noFill/>
          </a:ln>
        </p:spPr>
        <p:txBody>
          <a:bodyPr spcFirstLastPara="1" wrap="square" lIns="91425" tIns="91425" rIns="91425" bIns="91425" anchor="t" anchorCtr="0">
            <a:noAutofit/>
          </a:bodyPr>
          <a:lstStyle/>
          <a:p>
            <a:pPr lvl="0"/>
            <a:r>
              <a:rPr lang="en-US" dirty="0"/>
              <a:t>Problem Statement:</a:t>
            </a:r>
            <a:br>
              <a:rPr lang="en-US" dirty="0"/>
            </a:br>
            <a:endParaRPr dirty="0"/>
          </a:p>
        </p:txBody>
      </p:sp>
      <p:sp>
        <p:nvSpPr>
          <p:cNvPr id="4837" name="Google Shape;4837;p42"/>
          <p:cNvSpPr txBox="1"/>
          <p:nvPr/>
        </p:nvSpPr>
        <p:spPr>
          <a:xfrm>
            <a:off x="385700" y="1942795"/>
            <a:ext cx="3513334" cy="3200705"/>
          </a:xfrm>
          <a:prstGeom prst="rect">
            <a:avLst/>
          </a:prstGeom>
          <a:noFill/>
          <a:ln>
            <a:noFill/>
          </a:ln>
        </p:spPr>
        <p:txBody>
          <a:bodyPr spcFirstLastPara="1" wrap="square" lIns="91425" tIns="91425" rIns="0" bIns="91425" anchor="t" anchorCtr="0">
            <a:noAutofit/>
          </a:bodyPr>
          <a:lstStyle/>
          <a:p>
            <a:r>
              <a:rPr lang="en-US" sz="1200" dirty="0">
                <a:solidFill>
                  <a:schemeClr val="bg1"/>
                </a:solidFill>
                <a:latin typeface="Maven Pro" panose="020B0604020202020204" charset="0"/>
                <a:ea typeface="Roboto" pitchFamily="2" charset="0"/>
              </a:rPr>
              <a:t>This internship project is focused on performing an in-depth analysis of YouTube song data using Power BI. </a:t>
            </a:r>
            <a:r>
              <a:rPr lang="en-US" sz="1200" dirty="0" smtClean="0">
                <a:solidFill>
                  <a:schemeClr val="bg1"/>
                </a:solidFill>
                <a:latin typeface="Maven Pro" panose="020B0604020202020204" charset="0"/>
                <a:ea typeface="Roboto" pitchFamily="2" charset="0"/>
              </a:rPr>
              <a:t>The </a:t>
            </a:r>
            <a:r>
              <a:rPr lang="en-US" sz="1200" dirty="0">
                <a:solidFill>
                  <a:schemeClr val="bg1"/>
                </a:solidFill>
                <a:latin typeface="Maven Pro" panose="020B0604020202020204" charset="0"/>
                <a:ea typeface="Roboto" pitchFamily="2" charset="0"/>
              </a:rPr>
              <a:t>objective is to leverage Power BI to develop insightful visualizations and reports that provide a deeper understanding of the performance, popularity, and user engagement of YouTube songs. This analysis aims to identify trends, preferences, and patterns in the data to assist content creators and stakeholders in optimizing their YouTube song content.</a:t>
            </a:r>
            <a:endParaRPr lang="fr-FR" sz="1200" dirty="0">
              <a:solidFill>
                <a:schemeClr val="bg1"/>
              </a:solidFill>
              <a:latin typeface="Maven Pro" panose="020B0604020202020204" charset="0"/>
              <a:ea typeface="Roboto" pitchFamily="2" charset="0"/>
            </a:endParaRPr>
          </a:p>
        </p:txBody>
      </p:sp>
      <p:sp>
        <p:nvSpPr>
          <p:cNvPr id="4841" name="Google Shape;4841;p42"/>
          <p:cNvSpPr/>
          <p:nvPr/>
        </p:nvSpPr>
        <p:spPr>
          <a:xfrm>
            <a:off x="88100" y="890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2" name="Google Shape;4842;p42"/>
          <p:cNvSpPr/>
          <p:nvPr/>
        </p:nvSpPr>
        <p:spPr>
          <a:xfrm>
            <a:off x="7956550" y="3759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3" name="Google Shape;4843;p42"/>
          <p:cNvSpPr/>
          <p:nvPr/>
        </p:nvSpPr>
        <p:spPr>
          <a:xfrm>
            <a:off x="8283550" y="968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4" name="Google Shape;4844;p42"/>
          <p:cNvSpPr/>
          <p:nvPr/>
        </p:nvSpPr>
        <p:spPr>
          <a:xfrm>
            <a:off x="1061625" y="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523" y="140890"/>
            <a:ext cx="1478054" cy="82771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186" y="0"/>
            <a:ext cx="6538674"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8937" y="343710"/>
            <a:ext cx="7531767" cy="3016210"/>
          </a:xfrm>
          <a:prstGeom prst="rect">
            <a:avLst/>
          </a:prstGeom>
        </p:spPr>
        <p:txBody>
          <a:bodyPr wrap="square">
            <a:spAutoFit/>
          </a:bodyPr>
          <a:lstStyle/>
          <a:p>
            <a:r>
              <a:rPr lang="fr-FR" sz="1600" dirty="0">
                <a:ln w="0"/>
                <a:solidFill>
                  <a:schemeClr val="accent1"/>
                </a:solidFill>
                <a:effectLst>
                  <a:outerShdw blurRad="38100" dist="25400" dir="5400000" algn="ctr" rotWithShape="0">
                    <a:srgbClr val="6E747A">
                      <a:alpha val="43000"/>
                    </a:srgbClr>
                  </a:outerShdw>
                </a:effectLst>
              </a:rPr>
              <a:t>4) Top Performing Videos Insights:</a:t>
            </a:r>
          </a:p>
          <a:p>
            <a:endParaRPr lang="fr-FR" dirty="0">
              <a:solidFill>
                <a:schemeClr val="bg1"/>
              </a:solidFill>
              <a:latin typeface="Maven Pro" panose="020B0604020202020204" charset="0"/>
            </a:endParaRPr>
          </a:p>
          <a:p>
            <a:r>
              <a:rPr lang="fr-FR" dirty="0" smtClean="0">
                <a:solidFill>
                  <a:schemeClr val="bg1"/>
                </a:solidFill>
                <a:latin typeface="Maven Pro" panose="020B0604020202020204" charset="0"/>
              </a:rPr>
              <a:t>Emulate </a:t>
            </a:r>
            <a:r>
              <a:rPr lang="fr-FR" dirty="0">
                <a:solidFill>
                  <a:schemeClr val="bg1"/>
                </a:solidFill>
                <a:latin typeface="Maven Pro" panose="020B0604020202020204" charset="0"/>
              </a:rPr>
              <a:t>the success of top-performing videos like "Vaaste Song" by Dhvani Bhanushali, which garnered high view counts. Analyze what elements contribute to their success and integrate similar strategies into future content creation efforts.</a:t>
            </a:r>
          </a:p>
          <a:p>
            <a:endParaRPr lang="fr-FR" dirty="0" smtClean="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sz="1600" dirty="0">
                <a:ln w="0"/>
                <a:solidFill>
                  <a:schemeClr val="accent1"/>
                </a:solidFill>
                <a:effectLst>
                  <a:outerShdw blurRad="38100" dist="25400" dir="5400000" algn="ctr" rotWithShape="0">
                    <a:srgbClr val="6E747A">
                      <a:alpha val="43000"/>
                    </a:srgbClr>
                  </a:outerShdw>
                </a:effectLst>
              </a:rPr>
              <a:t>5</a:t>
            </a:r>
            <a:r>
              <a:rPr lang="fr-FR" sz="1600" dirty="0" smtClean="0">
                <a:ln w="0"/>
                <a:solidFill>
                  <a:schemeClr val="accent1"/>
                </a:solidFill>
                <a:effectLst>
                  <a:outerShdw blurRad="38100" dist="25400" dir="5400000" algn="ctr" rotWithShape="0">
                    <a:srgbClr val="6E747A">
                      <a:alpha val="43000"/>
                    </a:srgbClr>
                  </a:outerShdw>
                </a:effectLst>
              </a:rPr>
              <a:t>) Overall </a:t>
            </a:r>
            <a:r>
              <a:rPr lang="fr-FR" sz="1600" dirty="0">
                <a:ln w="0"/>
                <a:solidFill>
                  <a:schemeClr val="accent1"/>
                </a:solidFill>
                <a:effectLst>
                  <a:outerShdw blurRad="38100" dist="25400" dir="5400000" algn="ctr" rotWithShape="0">
                    <a:srgbClr val="6E747A">
                      <a:alpha val="43000"/>
                    </a:srgbClr>
                  </a:outerShdw>
                </a:effectLst>
              </a:rPr>
              <a:t>Performance Metrics:</a:t>
            </a:r>
          </a:p>
          <a:p>
            <a:endParaRPr lang="fr-FR" dirty="0">
              <a:solidFill>
                <a:schemeClr val="bg1"/>
              </a:solidFill>
              <a:latin typeface="Maven Pro" panose="020B0604020202020204" charset="0"/>
            </a:endParaRPr>
          </a:p>
          <a:p>
            <a:r>
              <a:rPr lang="fr-FR" dirty="0" smtClean="0">
                <a:solidFill>
                  <a:schemeClr val="bg1"/>
                </a:solidFill>
                <a:latin typeface="Maven Pro" panose="020B0604020202020204" charset="0"/>
              </a:rPr>
              <a:t>Continue </a:t>
            </a:r>
            <a:r>
              <a:rPr lang="fr-FR" dirty="0">
                <a:solidFill>
                  <a:schemeClr val="bg1"/>
                </a:solidFill>
                <a:latin typeface="Maven Pro" panose="020B0604020202020204" charset="0"/>
              </a:rPr>
              <a:t>monitoring and optimizing performance metrics, considering the substantial increases in view counts observed over recent years (227,469.79% increase from 2010 to 2023). Use these insights to refine content strategies and maintain growth in viewer engagement and reach.</a:t>
            </a:r>
          </a:p>
        </p:txBody>
      </p:sp>
      <p:pic>
        <p:nvPicPr>
          <p:cNvPr id="5" name="Google Shape;6716;p84"/>
          <p:cNvPicPr preferRelativeResize="0"/>
          <p:nvPr/>
        </p:nvPicPr>
        <p:blipFill rotWithShape="1">
          <a:blip r:embed="rId2">
            <a:alphaModFix/>
          </a:blip>
          <a:srcRect t="9256" b="9256"/>
          <a:stretch/>
        </p:blipFill>
        <p:spPr>
          <a:xfrm>
            <a:off x="7320513" y="3359920"/>
            <a:ext cx="1823487" cy="1668198"/>
          </a:xfrm>
          <a:prstGeom prst="rect">
            <a:avLst/>
          </a:prstGeom>
          <a:noFill/>
          <a:ln>
            <a:noFill/>
          </a:ln>
        </p:spPr>
      </p:pic>
    </p:spTree>
    <p:extLst>
      <p:ext uri="{BB962C8B-B14F-4D97-AF65-F5344CB8AC3E}">
        <p14:creationId xmlns:p14="http://schemas.microsoft.com/office/powerpoint/2010/main" val="468633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5448" y="1458420"/>
            <a:ext cx="3618268" cy="2187148"/>
          </a:xfrm>
        </p:spPr>
        <p:txBody>
          <a:bodyPr/>
          <a:lstStyle/>
          <a:p>
            <a:r>
              <a:rPr lang="fr-FR" dirty="0" smtClean="0"/>
              <a:t>Thank you for your attention</a:t>
            </a:r>
            <a:endParaRPr lang="fr-FR" dirty="0"/>
          </a:p>
        </p:txBody>
      </p:sp>
    </p:spTree>
    <p:extLst>
      <p:ext uri="{BB962C8B-B14F-4D97-AF65-F5344CB8AC3E}">
        <p14:creationId xmlns:p14="http://schemas.microsoft.com/office/powerpoint/2010/main" val="2673290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6373" y="300789"/>
            <a:ext cx="4977837" cy="3027089"/>
          </a:xfrm>
        </p:spPr>
        <p:txBody>
          <a:bodyPr/>
          <a:lstStyle/>
          <a:p>
            <a:r>
              <a:rPr lang="fr-FR" dirty="0" err="1" smtClean="0"/>
              <a:t>Really</a:t>
            </a:r>
            <a:r>
              <a:rPr lang="fr-FR" dirty="0" smtClean="0"/>
              <a:t> Thank you…</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835" y="1814333"/>
            <a:ext cx="2276912" cy="2144209"/>
          </a:xfrm>
          <a:prstGeom prst="rect">
            <a:avLst/>
          </a:prstGeom>
        </p:spPr>
      </p:pic>
    </p:spTree>
    <p:extLst>
      <p:ext uri="{BB962C8B-B14F-4D97-AF65-F5344CB8AC3E}">
        <p14:creationId xmlns:p14="http://schemas.microsoft.com/office/powerpoint/2010/main" val="791145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Dataset Description:</a:t>
            </a:r>
          </a:p>
        </p:txBody>
      </p:sp>
      <p:sp>
        <p:nvSpPr>
          <p:cNvPr id="3" name="Rectangle 2"/>
          <p:cNvSpPr/>
          <p:nvPr/>
        </p:nvSpPr>
        <p:spPr>
          <a:xfrm>
            <a:off x="866273" y="1454553"/>
            <a:ext cx="7700211" cy="2893100"/>
          </a:xfrm>
          <a:prstGeom prst="rect">
            <a:avLst/>
          </a:prstGeom>
        </p:spPr>
        <p:txBody>
          <a:bodyPr wrap="square">
            <a:spAutoFit/>
          </a:bodyPr>
          <a:lstStyle/>
          <a:p>
            <a:pPr marL="0" indent="0">
              <a:buNone/>
            </a:pPr>
            <a:r>
              <a:rPr lang="en-US" dirty="0">
                <a:solidFill>
                  <a:schemeClr val="bg1"/>
                </a:solidFill>
                <a:latin typeface="Maven Pro" panose="020B0604020202020204" charset="0"/>
              </a:rPr>
              <a:t>1. video_id: Unique identifier for each YouTube video.</a:t>
            </a:r>
          </a:p>
          <a:p>
            <a:pPr marL="0" indent="0">
              <a:buNone/>
            </a:pPr>
            <a:r>
              <a:rPr lang="en-US" dirty="0">
                <a:solidFill>
                  <a:schemeClr val="bg1"/>
                </a:solidFill>
                <a:latin typeface="Maven Pro" panose="020B0604020202020204" charset="0"/>
              </a:rPr>
              <a:t>2. channelTitle: Title of the YouTube channel publishing the song.</a:t>
            </a:r>
          </a:p>
          <a:p>
            <a:pPr marL="0" indent="0">
              <a:buNone/>
            </a:pPr>
            <a:r>
              <a:rPr lang="en-US" dirty="0">
                <a:solidFill>
                  <a:schemeClr val="bg1"/>
                </a:solidFill>
                <a:latin typeface="Maven Pro" panose="020B0604020202020204" charset="0"/>
              </a:rPr>
              <a:t>3. title: Title of the YouTube song video.</a:t>
            </a:r>
          </a:p>
          <a:p>
            <a:pPr marL="0" indent="0">
              <a:buNone/>
            </a:pPr>
            <a:r>
              <a:rPr lang="en-US" dirty="0">
                <a:solidFill>
                  <a:schemeClr val="bg1"/>
                </a:solidFill>
                <a:latin typeface="Maven Pro" panose="020B0604020202020204" charset="0"/>
              </a:rPr>
              <a:t>4. description: Description provided for the YouTube song video.</a:t>
            </a:r>
          </a:p>
          <a:p>
            <a:pPr marL="0" indent="0">
              <a:buNone/>
            </a:pPr>
            <a:r>
              <a:rPr lang="en-US" dirty="0">
                <a:solidFill>
                  <a:schemeClr val="bg1"/>
                </a:solidFill>
                <a:latin typeface="Maven Pro" panose="020B0604020202020204" charset="0"/>
              </a:rPr>
              <a:t>5. tags: Tags associated with the YouTube song video.</a:t>
            </a:r>
          </a:p>
          <a:p>
            <a:pPr marL="0" indent="0">
              <a:buNone/>
            </a:pPr>
            <a:r>
              <a:rPr lang="en-US" dirty="0">
                <a:solidFill>
                  <a:schemeClr val="bg1"/>
                </a:solidFill>
                <a:latin typeface="Maven Pro" panose="020B0604020202020204" charset="0"/>
              </a:rPr>
              <a:t>6. publishedAt: Date and time when the YouTube song video was published.</a:t>
            </a:r>
          </a:p>
          <a:p>
            <a:pPr marL="0" indent="0">
              <a:buNone/>
            </a:pPr>
            <a:r>
              <a:rPr lang="en-US" dirty="0">
                <a:solidFill>
                  <a:schemeClr val="bg1"/>
                </a:solidFill>
                <a:latin typeface="Maven Pro" panose="020B0604020202020204" charset="0"/>
              </a:rPr>
              <a:t>7. viewCount: Number of views received by the YouTube song video.</a:t>
            </a:r>
          </a:p>
          <a:p>
            <a:pPr marL="0" indent="0">
              <a:buNone/>
            </a:pPr>
            <a:r>
              <a:rPr lang="en-US" dirty="0">
                <a:solidFill>
                  <a:schemeClr val="bg1"/>
                </a:solidFill>
                <a:latin typeface="Maven Pro" panose="020B0604020202020204" charset="0"/>
              </a:rPr>
              <a:t>8. likeCount: Number of likes received by the YouTube song video.</a:t>
            </a:r>
          </a:p>
          <a:p>
            <a:pPr marL="0" indent="0">
              <a:buNone/>
            </a:pPr>
            <a:r>
              <a:rPr lang="en-US" dirty="0">
                <a:solidFill>
                  <a:schemeClr val="bg1"/>
                </a:solidFill>
                <a:latin typeface="Maven Pro" panose="020B0604020202020204" charset="0"/>
              </a:rPr>
              <a:t>9. favoriteCount: Number of times the YouTube song video has been marked as a favorite.</a:t>
            </a:r>
          </a:p>
          <a:p>
            <a:pPr marL="0" indent="0">
              <a:buNone/>
            </a:pPr>
            <a:r>
              <a:rPr lang="en-US" dirty="0">
                <a:solidFill>
                  <a:schemeClr val="bg1"/>
                </a:solidFill>
                <a:latin typeface="Maven Pro" panose="020B0604020202020204" charset="0"/>
              </a:rPr>
              <a:t>10. commentCount: Number of comments posted on the YouTube song video.</a:t>
            </a:r>
          </a:p>
          <a:p>
            <a:pPr marL="0" indent="0">
              <a:buNone/>
            </a:pPr>
            <a:r>
              <a:rPr lang="en-US" dirty="0">
                <a:solidFill>
                  <a:schemeClr val="bg1"/>
                </a:solidFill>
                <a:latin typeface="Maven Pro" panose="020B0604020202020204" charset="0"/>
              </a:rPr>
              <a:t>11. duration: Duration of the YouTube song video.</a:t>
            </a:r>
          </a:p>
          <a:p>
            <a:pPr marL="0" indent="0">
              <a:buNone/>
            </a:pPr>
            <a:r>
              <a:rPr lang="en-US" dirty="0">
                <a:solidFill>
                  <a:schemeClr val="bg1"/>
                </a:solidFill>
                <a:latin typeface="Maven Pro" panose="020B0604020202020204" charset="0"/>
              </a:rPr>
              <a:t>12. definition: Video definition or quality (e.g., HD, SD).</a:t>
            </a:r>
          </a:p>
          <a:p>
            <a:pPr marL="0" indent="0">
              <a:buNone/>
            </a:pPr>
            <a:r>
              <a:rPr lang="en-US" dirty="0">
                <a:solidFill>
                  <a:schemeClr val="bg1"/>
                </a:solidFill>
                <a:latin typeface="Maven Pro" panose="020B0604020202020204" charset="0"/>
              </a:rPr>
              <a:t>13. caption: Availability of captions for the YouTube song video.</a:t>
            </a:r>
            <a:endParaRPr lang="fr-FR" dirty="0">
              <a:solidFill>
                <a:schemeClr val="bg1"/>
              </a:solidFill>
              <a:latin typeface="Maven Pro" panose="020B0604020202020204"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 y="-264694"/>
            <a:ext cx="1549733" cy="1318078"/>
          </a:xfrm>
          <a:prstGeom prst="rect">
            <a:avLst/>
          </a:prstGeom>
        </p:spPr>
      </p:pic>
    </p:spTree>
    <p:extLst>
      <p:ext uri="{BB962C8B-B14F-4D97-AF65-F5344CB8AC3E}">
        <p14:creationId xmlns:p14="http://schemas.microsoft.com/office/powerpoint/2010/main" val="2332246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sp>
        <p:nvSpPr>
          <p:cNvPr id="4876" name="Google Shape;4876;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STATEMENT</a:t>
            </a:r>
            <a:endParaRPr dirty="0"/>
          </a:p>
        </p:txBody>
      </p:sp>
      <p:sp>
        <p:nvSpPr>
          <p:cNvPr id="4877" name="Google Shape;4877;p44"/>
          <p:cNvSpPr txBox="1">
            <a:spLocks noGrp="1"/>
          </p:cNvSpPr>
          <p:nvPr>
            <p:ph type="subTitle" idx="1"/>
          </p:nvPr>
        </p:nvSpPr>
        <p:spPr>
          <a:xfrm>
            <a:off x="1899507" y="2300284"/>
            <a:ext cx="5344985" cy="1442400"/>
          </a:xfrm>
          <a:prstGeom prst="rect">
            <a:avLst/>
          </a:prstGeom>
        </p:spPr>
        <p:txBody>
          <a:bodyPr spcFirstLastPara="1" wrap="square" lIns="91425" tIns="91425" rIns="91425" bIns="91425" anchor="t" anchorCtr="0">
            <a:noAutofit/>
          </a:bodyPr>
          <a:lstStyle/>
          <a:p>
            <a:pPr marL="0" lvl="0" indent="0"/>
            <a:r>
              <a:rPr lang="en-US" dirty="0"/>
              <a:t>This project provides interns with hands-on experience in leveraging Power BI for meaningful analysis in</a:t>
            </a:r>
          </a:p>
          <a:p>
            <a:pPr marL="0" lvl="0" indent="0"/>
            <a:r>
              <a:rPr lang="en-US" dirty="0"/>
              <a:t>the dynamic domain of YouTube songs, contributing insights to optimize content strategy and</a:t>
            </a:r>
          </a:p>
          <a:p>
            <a:pPr marL="0" lvl="0" indent="0"/>
            <a:r>
              <a:rPr lang="en-US" dirty="0"/>
              <a:t>engagement.</a:t>
            </a:r>
            <a:endParaRPr dirty="0"/>
          </a:p>
        </p:txBody>
      </p:sp>
      <p:sp>
        <p:nvSpPr>
          <p:cNvPr id="4878" name="Google Shape;4878;p44"/>
          <p:cNvSpPr/>
          <p:nvPr/>
        </p:nvSpPr>
        <p:spPr>
          <a:xfrm>
            <a:off x="1872500" y="58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9" name="Google Shape;4879;p44"/>
          <p:cNvSpPr/>
          <p:nvPr/>
        </p:nvSpPr>
        <p:spPr>
          <a:xfrm>
            <a:off x="7628575" y="5801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0" name="Google Shape;4880;p44"/>
          <p:cNvSpPr/>
          <p:nvPr/>
        </p:nvSpPr>
        <p:spPr>
          <a:xfrm>
            <a:off x="6828175" y="71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1" name="Google Shape;4881;p44"/>
          <p:cNvSpPr/>
          <p:nvPr/>
        </p:nvSpPr>
        <p:spPr>
          <a:xfrm>
            <a:off x="647425" y="16165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 y="-264694"/>
            <a:ext cx="1549733" cy="1318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sp>
        <p:nvSpPr>
          <p:cNvPr id="4886" name="Google Shape;4886;p45"/>
          <p:cNvSpPr txBox="1">
            <a:spLocks noGrp="1"/>
          </p:cNvSpPr>
          <p:nvPr>
            <p:ph type="title"/>
          </p:nvPr>
        </p:nvSpPr>
        <p:spPr>
          <a:xfrm flipH="1">
            <a:off x="3299629" y="399228"/>
            <a:ext cx="3813600" cy="663900"/>
          </a:xfrm>
          <a:prstGeom prst="rect">
            <a:avLst/>
          </a:prstGeom>
        </p:spPr>
        <p:txBody>
          <a:bodyPr spcFirstLastPara="1" wrap="square" lIns="91425" tIns="91425" rIns="91425" bIns="91425" anchor="t" anchorCtr="0">
            <a:noAutofit/>
          </a:bodyPr>
          <a:lstStyle/>
          <a:p>
            <a:pPr algn="ctr"/>
            <a:r>
              <a:rPr lang="fr-FR" sz="3600" dirty="0"/>
              <a:t>Tools to use…</a:t>
            </a:r>
            <a:endParaRPr lang="fr-FR" sz="3600" b="1" dirty="0">
              <a:ln w="22225">
                <a:solidFill>
                  <a:schemeClr val="accent2"/>
                </a:solidFill>
                <a:prstDash val="solid"/>
              </a:ln>
              <a:solidFill>
                <a:schemeClr val="accent2">
                  <a:lumMod val="40000"/>
                  <a:lumOff val="60000"/>
                </a:schemeClr>
              </a:solidFill>
            </a:endParaRPr>
          </a:p>
        </p:txBody>
      </p:sp>
      <p:sp>
        <p:nvSpPr>
          <p:cNvPr id="4888" name="Google Shape;4888;p45"/>
          <p:cNvSpPr/>
          <p:nvPr/>
        </p:nvSpPr>
        <p:spPr>
          <a:xfrm flipH="1">
            <a:off x="4026076" y="405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9" name="Google Shape;4889;p45"/>
          <p:cNvSpPr/>
          <p:nvPr/>
        </p:nvSpPr>
        <p:spPr>
          <a:xfrm flipH="1">
            <a:off x="1703991" y="502401"/>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0" name="Google Shape;4890;p45"/>
          <p:cNvSpPr/>
          <p:nvPr/>
        </p:nvSpPr>
        <p:spPr>
          <a:xfrm flipH="1">
            <a:off x="8638925" y="24247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1" name="Google Shape;4891;p45"/>
          <p:cNvSpPr/>
          <p:nvPr/>
        </p:nvSpPr>
        <p:spPr>
          <a:xfrm flipH="1">
            <a:off x="150652" y="1230102"/>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2" name="Google Shape;4892;p45"/>
          <p:cNvSpPr/>
          <p:nvPr/>
        </p:nvSpPr>
        <p:spPr>
          <a:xfrm flipH="1">
            <a:off x="3699076" y="2408255"/>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3" name="Google Shape;4893;p45"/>
          <p:cNvSpPr/>
          <p:nvPr/>
        </p:nvSpPr>
        <p:spPr>
          <a:xfrm flipH="1">
            <a:off x="8232725" y="386030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533" y="1747035"/>
            <a:ext cx="3429392" cy="824720"/>
          </a:xfrm>
          <a:prstGeom prst="rect">
            <a:avLst/>
          </a:prstGeom>
        </p:spPr>
      </p:pic>
      <p:pic>
        <p:nvPicPr>
          <p:cNvPr id="11" name="Espace réservé du contenu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8067" y="2811848"/>
            <a:ext cx="2254809" cy="1268330"/>
          </a:xfrm>
          <a:prstGeom prst="rect">
            <a:avLst/>
          </a:prstGeom>
          <a:noFill/>
          <a:ln>
            <a:noFill/>
          </a:ln>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0" y="-264694"/>
            <a:ext cx="1549733" cy="1318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7"/>
        <p:cNvGrpSpPr/>
        <p:nvPr/>
      </p:nvGrpSpPr>
      <p:grpSpPr>
        <a:xfrm>
          <a:off x="0" y="0"/>
          <a:ext cx="0" cy="0"/>
          <a:chOff x="0" y="0"/>
          <a:chExt cx="0" cy="0"/>
        </a:xfrm>
      </p:grpSpPr>
      <p:sp>
        <p:nvSpPr>
          <p:cNvPr id="4898" name="Google Shape;4898;p46"/>
          <p:cNvSpPr txBox="1">
            <a:spLocks noGrp="1"/>
          </p:cNvSpPr>
          <p:nvPr>
            <p:ph type="title"/>
          </p:nvPr>
        </p:nvSpPr>
        <p:spPr>
          <a:xfrm>
            <a:off x="713275" y="2550656"/>
            <a:ext cx="3696000" cy="1352100"/>
          </a:xfrm>
          <a:prstGeom prst="rect">
            <a:avLst/>
          </a:prstGeom>
        </p:spPr>
        <p:txBody>
          <a:bodyPr spcFirstLastPara="1" wrap="square" lIns="91425" tIns="91425" rIns="91425" bIns="91425" anchor="ctr" anchorCtr="0">
            <a:noAutofit/>
          </a:bodyPr>
          <a:lstStyle/>
          <a:p>
            <a:pPr lvl="0"/>
            <a:r>
              <a:rPr lang="en-US" dirty="0"/>
              <a:t> Data Cleaning and </a:t>
            </a:r>
            <a:r>
              <a:rPr lang="en-US" dirty="0" smtClean="0"/>
              <a:t>Preparation</a:t>
            </a:r>
            <a:r>
              <a:rPr lang="en-US" dirty="0"/>
              <a:t/>
            </a:r>
            <a:br>
              <a:rPr lang="en-US" dirty="0"/>
            </a:br>
            <a:endParaRPr dirty="0"/>
          </a:p>
        </p:txBody>
      </p:sp>
      <p:sp>
        <p:nvSpPr>
          <p:cNvPr id="4899" name="Google Shape;4899;p46"/>
          <p:cNvSpPr txBox="1">
            <a:spLocks noGrp="1"/>
          </p:cNvSpPr>
          <p:nvPr>
            <p:ph type="title" idx="2"/>
          </p:nvPr>
        </p:nvSpPr>
        <p:spPr>
          <a:xfrm>
            <a:off x="1956925" y="884976"/>
            <a:ext cx="1208700" cy="9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3"/>
        <p:cNvGrpSpPr/>
        <p:nvPr/>
      </p:nvGrpSpPr>
      <p:grpSpPr>
        <a:xfrm>
          <a:off x="0" y="0"/>
          <a:ext cx="0" cy="0"/>
          <a:chOff x="0" y="0"/>
          <a:chExt cx="0" cy="0"/>
        </a:xfrm>
      </p:grpSpPr>
      <p:sp>
        <p:nvSpPr>
          <p:cNvPr id="4914" name="Google Shape;4914;p47"/>
          <p:cNvSpPr txBox="1">
            <a:spLocks noGrp="1"/>
          </p:cNvSpPr>
          <p:nvPr>
            <p:ph type="title"/>
          </p:nvPr>
        </p:nvSpPr>
        <p:spPr>
          <a:xfrm>
            <a:off x="695625" y="383015"/>
            <a:ext cx="7704000" cy="572700"/>
          </a:xfrm>
          <a:prstGeom prst="rect">
            <a:avLst/>
          </a:prstGeom>
        </p:spPr>
        <p:txBody>
          <a:bodyPr spcFirstLastPara="1" wrap="square" lIns="91425" tIns="91425" rIns="91425" bIns="91425" anchor="t" anchorCtr="0">
            <a:noAutofit/>
          </a:bodyPr>
          <a:lstStyle/>
          <a:p>
            <a:pPr lvl="0"/>
            <a:r>
              <a:rPr lang="en-US" sz="3600" dirty="0"/>
              <a:t>Data Cleaning</a:t>
            </a:r>
            <a:endParaRPr sz="3600" dirty="0">
              <a:solidFill>
                <a:srgbClr val="D9D9D9"/>
              </a:solidFill>
            </a:endParaRPr>
          </a:p>
        </p:txBody>
      </p:sp>
      <p:sp>
        <p:nvSpPr>
          <p:cNvPr id="4921" name="Google Shape;4921;p47"/>
          <p:cNvSpPr txBox="1"/>
          <p:nvPr/>
        </p:nvSpPr>
        <p:spPr>
          <a:xfrm>
            <a:off x="1577362" y="3999200"/>
            <a:ext cx="680700" cy="680700"/>
          </a:xfrm>
          <a:prstGeom prst="rect">
            <a:avLst/>
          </a:prstGeom>
          <a:noFill/>
          <a:ln w="9525" cap="flat" cmpd="sng">
            <a:solidFill>
              <a:srgbClr val="D789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D789FF"/>
              </a:solidFill>
              <a:latin typeface="Share Tech"/>
              <a:ea typeface="Share Tech"/>
              <a:cs typeface="Share Tech"/>
              <a:sym typeface="Share Tech"/>
            </a:endParaRPr>
          </a:p>
        </p:txBody>
      </p:sp>
      <p:sp>
        <p:nvSpPr>
          <p:cNvPr id="4922" name="Google Shape;4922;p47"/>
          <p:cNvSpPr txBox="1"/>
          <p:nvPr/>
        </p:nvSpPr>
        <p:spPr>
          <a:xfrm>
            <a:off x="7613323" y="3732393"/>
            <a:ext cx="680700" cy="680700"/>
          </a:xfrm>
          <a:prstGeom prst="rect">
            <a:avLst/>
          </a:prstGeom>
          <a:noFill/>
          <a:ln w="9525" cap="flat" cmpd="sng">
            <a:solidFill>
              <a:srgbClr val="D789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D789FF"/>
              </a:solidFill>
              <a:latin typeface="Share Tech"/>
              <a:ea typeface="Share Tech"/>
              <a:cs typeface="Share Tech"/>
              <a:sym typeface="Share Tech"/>
            </a:endParaRPr>
          </a:p>
        </p:txBody>
      </p:sp>
      <p:sp>
        <p:nvSpPr>
          <p:cNvPr id="4923" name="Google Shape;4923;p47"/>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4" name="Google Shape;4924;p47"/>
          <p:cNvSpPr/>
          <p:nvPr/>
        </p:nvSpPr>
        <p:spPr>
          <a:xfrm>
            <a:off x="3001238" y="1434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5" name="Google Shape;4925;p47"/>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6" name="Google Shape;4926;p47"/>
          <p:cNvSpPr/>
          <p:nvPr/>
        </p:nvSpPr>
        <p:spPr>
          <a:xfrm>
            <a:off x="8423713" y="78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7" name="Google Shape;4927;p47"/>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8" name="Google Shape;4928;p47"/>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29" name="Google Shape;4929;p47"/>
          <p:cNvGrpSpPr/>
          <p:nvPr/>
        </p:nvGrpSpPr>
        <p:grpSpPr>
          <a:xfrm>
            <a:off x="1690241" y="4112179"/>
            <a:ext cx="454951" cy="454744"/>
            <a:chOff x="1439091" y="1865103"/>
            <a:chExt cx="478443" cy="478225"/>
          </a:xfrm>
        </p:grpSpPr>
        <p:sp>
          <p:nvSpPr>
            <p:cNvPr id="4930" name="Google Shape;4930;p47"/>
            <p:cNvSpPr/>
            <p:nvPr/>
          </p:nvSpPr>
          <p:spPr>
            <a:xfrm>
              <a:off x="1439091" y="1865103"/>
              <a:ext cx="295263" cy="448330"/>
            </a:xfrm>
            <a:custGeom>
              <a:avLst/>
              <a:gdLst/>
              <a:ahLst/>
              <a:cxnLst/>
              <a:rect l="l" t="t" r="r" b="b"/>
              <a:pathLst>
                <a:path w="11545" h="17530" extrusionOk="0">
                  <a:moveTo>
                    <a:pt x="3292" y="15193"/>
                  </a:moveTo>
                  <a:cubicBezTo>
                    <a:pt x="3506" y="15193"/>
                    <a:pt x="3711" y="15273"/>
                    <a:pt x="3863" y="15424"/>
                  </a:cubicBezTo>
                  <a:cubicBezTo>
                    <a:pt x="4015" y="15585"/>
                    <a:pt x="4095" y="15781"/>
                    <a:pt x="4095" y="15995"/>
                  </a:cubicBezTo>
                  <a:cubicBezTo>
                    <a:pt x="4095" y="16210"/>
                    <a:pt x="4015" y="16415"/>
                    <a:pt x="3863" y="16566"/>
                  </a:cubicBezTo>
                  <a:cubicBezTo>
                    <a:pt x="3711" y="16718"/>
                    <a:pt x="3506" y="16798"/>
                    <a:pt x="3292" y="16798"/>
                  </a:cubicBezTo>
                  <a:cubicBezTo>
                    <a:pt x="3078" y="16798"/>
                    <a:pt x="2873" y="16718"/>
                    <a:pt x="2721" y="16566"/>
                  </a:cubicBezTo>
                  <a:cubicBezTo>
                    <a:pt x="2570" y="16415"/>
                    <a:pt x="2489" y="16210"/>
                    <a:pt x="2489" y="15995"/>
                  </a:cubicBezTo>
                  <a:cubicBezTo>
                    <a:pt x="2489" y="15781"/>
                    <a:pt x="2570" y="15585"/>
                    <a:pt x="2721" y="15424"/>
                  </a:cubicBezTo>
                  <a:cubicBezTo>
                    <a:pt x="2873" y="15273"/>
                    <a:pt x="3078" y="15193"/>
                    <a:pt x="3292" y="15193"/>
                  </a:cubicBezTo>
                  <a:close/>
                  <a:moveTo>
                    <a:pt x="9359" y="0"/>
                  </a:moveTo>
                  <a:cubicBezTo>
                    <a:pt x="6861" y="0"/>
                    <a:pt x="4505" y="972"/>
                    <a:pt x="2739" y="2739"/>
                  </a:cubicBezTo>
                  <a:cubicBezTo>
                    <a:pt x="973" y="4505"/>
                    <a:pt x="0" y="6851"/>
                    <a:pt x="0" y="9349"/>
                  </a:cubicBezTo>
                  <a:cubicBezTo>
                    <a:pt x="0" y="11455"/>
                    <a:pt x="714" y="13506"/>
                    <a:pt x="2016" y="15148"/>
                  </a:cubicBezTo>
                  <a:cubicBezTo>
                    <a:pt x="1847" y="15398"/>
                    <a:pt x="1758" y="15692"/>
                    <a:pt x="1758" y="15995"/>
                  </a:cubicBezTo>
                  <a:cubicBezTo>
                    <a:pt x="1758" y="16406"/>
                    <a:pt x="1918" y="16789"/>
                    <a:pt x="2213" y="17084"/>
                  </a:cubicBezTo>
                  <a:cubicBezTo>
                    <a:pt x="2498" y="17369"/>
                    <a:pt x="2882" y="17530"/>
                    <a:pt x="3292" y="17530"/>
                  </a:cubicBezTo>
                  <a:cubicBezTo>
                    <a:pt x="3703" y="17530"/>
                    <a:pt x="4086" y="17369"/>
                    <a:pt x="4381" y="17084"/>
                  </a:cubicBezTo>
                  <a:cubicBezTo>
                    <a:pt x="4666" y="16789"/>
                    <a:pt x="4827" y="16406"/>
                    <a:pt x="4827" y="15995"/>
                  </a:cubicBezTo>
                  <a:cubicBezTo>
                    <a:pt x="4827" y="15585"/>
                    <a:pt x="4666" y="15201"/>
                    <a:pt x="4381" y="14916"/>
                  </a:cubicBezTo>
                  <a:cubicBezTo>
                    <a:pt x="4086" y="14622"/>
                    <a:pt x="3703" y="14461"/>
                    <a:pt x="3292" y="14461"/>
                  </a:cubicBezTo>
                  <a:cubicBezTo>
                    <a:pt x="3033" y="14461"/>
                    <a:pt x="2784" y="14532"/>
                    <a:pt x="2561" y="14648"/>
                  </a:cubicBezTo>
                  <a:cubicBezTo>
                    <a:pt x="1383" y="13141"/>
                    <a:pt x="732" y="11267"/>
                    <a:pt x="732" y="9349"/>
                  </a:cubicBezTo>
                  <a:cubicBezTo>
                    <a:pt x="732" y="4594"/>
                    <a:pt x="4604" y="732"/>
                    <a:pt x="9359" y="732"/>
                  </a:cubicBezTo>
                  <a:cubicBezTo>
                    <a:pt x="9929" y="732"/>
                    <a:pt x="10509" y="785"/>
                    <a:pt x="11071" y="901"/>
                  </a:cubicBezTo>
                  <a:cubicBezTo>
                    <a:pt x="11097" y="907"/>
                    <a:pt x="11123" y="910"/>
                    <a:pt x="11148" y="910"/>
                  </a:cubicBezTo>
                  <a:cubicBezTo>
                    <a:pt x="11316" y="910"/>
                    <a:pt x="11469" y="786"/>
                    <a:pt x="11500" y="616"/>
                  </a:cubicBezTo>
                  <a:cubicBezTo>
                    <a:pt x="11544" y="419"/>
                    <a:pt x="11410" y="223"/>
                    <a:pt x="11214" y="187"/>
                  </a:cubicBezTo>
                  <a:cubicBezTo>
                    <a:pt x="10607" y="63"/>
                    <a:pt x="9983" y="0"/>
                    <a:pt x="9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1" name="Google Shape;4931;p47"/>
            <p:cNvSpPr/>
            <p:nvPr/>
          </p:nvSpPr>
          <p:spPr>
            <a:xfrm>
              <a:off x="1622731" y="1894972"/>
              <a:ext cx="294803" cy="448355"/>
            </a:xfrm>
            <a:custGeom>
              <a:avLst/>
              <a:gdLst/>
              <a:ahLst/>
              <a:cxnLst/>
              <a:rect l="l" t="t" r="r" b="b"/>
              <a:pathLst>
                <a:path w="11527" h="17531" extrusionOk="0">
                  <a:moveTo>
                    <a:pt x="8235" y="732"/>
                  </a:moveTo>
                  <a:cubicBezTo>
                    <a:pt x="8449" y="732"/>
                    <a:pt x="8654" y="821"/>
                    <a:pt x="8806" y="973"/>
                  </a:cubicBezTo>
                  <a:cubicBezTo>
                    <a:pt x="9118" y="1285"/>
                    <a:pt x="9118" y="1794"/>
                    <a:pt x="8806" y="2106"/>
                  </a:cubicBezTo>
                  <a:cubicBezTo>
                    <a:pt x="8654" y="2258"/>
                    <a:pt x="8449" y="2338"/>
                    <a:pt x="8235" y="2338"/>
                  </a:cubicBezTo>
                  <a:cubicBezTo>
                    <a:pt x="8021" y="2338"/>
                    <a:pt x="7816" y="2258"/>
                    <a:pt x="7664" y="2106"/>
                  </a:cubicBezTo>
                  <a:cubicBezTo>
                    <a:pt x="7512" y="1954"/>
                    <a:pt x="7432" y="1749"/>
                    <a:pt x="7432" y="1535"/>
                  </a:cubicBezTo>
                  <a:cubicBezTo>
                    <a:pt x="7432" y="1321"/>
                    <a:pt x="7512" y="1125"/>
                    <a:pt x="7664" y="973"/>
                  </a:cubicBezTo>
                  <a:cubicBezTo>
                    <a:pt x="7816" y="821"/>
                    <a:pt x="8021" y="732"/>
                    <a:pt x="8235" y="732"/>
                  </a:cubicBezTo>
                  <a:close/>
                  <a:moveTo>
                    <a:pt x="8235" y="1"/>
                  </a:moveTo>
                  <a:cubicBezTo>
                    <a:pt x="7825" y="1"/>
                    <a:pt x="7441" y="161"/>
                    <a:pt x="7147" y="456"/>
                  </a:cubicBezTo>
                  <a:cubicBezTo>
                    <a:pt x="6861" y="741"/>
                    <a:pt x="6700" y="1125"/>
                    <a:pt x="6700" y="1535"/>
                  </a:cubicBezTo>
                  <a:cubicBezTo>
                    <a:pt x="6700" y="1946"/>
                    <a:pt x="6861" y="2329"/>
                    <a:pt x="7147" y="2624"/>
                  </a:cubicBezTo>
                  <a:cubicBezTo>
                    <a:pt x="7441" y="2909"/>
                    <a:pt x="7825" y="3070"/>
                    <a:pt x="8235" y="3070"/>
                  </a:cubicBezTo>
                  <a:cubicBezTo>
                    <a:pt x="8494" y="3070"/>
                    <a:pt x="8752" y="3007"/>
                    <a:pt x="8975" y="2882"/>
                  </a:cubicBezTo>
                  <a:cubicBezTo>
                    <a:pt x="10153" y="4390"/>
                    <a:pt x="10795" y="6263"/>
                    <a:pt x="10795" y="8181"/>
                  </a:cubicBezTo>
                  <a:cubicBezTo>
                    <a:pt x="10795" y="12936"/>
                    <a:pt x="6923" y="16808"/>
                    <a:pt x="2178" y="16808"/>
                  </a:cubicBezTo>
                  <a:cubicBezTo>
                    <a:pt x="1607" y="16808"/>
                    <a:pt x="1027" y="16745"/>
                    <a:pt x="474" y="16638"/>
                  </a:cubicBezTo>
                  <a:cubicBezTo>
                    <a:pt x="448" y="16633"/>
                    <a:pt x="422" y="16630"/>
                    <a:pt x="397" y="16630"/>
                  </a:cubicBezTo>
                  <a:cubicBezTo>
                    <a:pt x="229" y="16630"/>
                    <a:pt x="76" y="16753"/>
                    <a:pt x="45" y="16924"/>
                  </a:cubicBezTo>
                  <a:cubicBezTo>
                    <a:pt x="1" y="17120"/>
                    <a:pt x="135" y="17316"/>
                    <a:pt x="331" y="17352"/>
                  </a:cubicBezTo>
                  <a:cubicBezTo>
                    <a:pt x="937" y="17477"/>
                    <a:pt x="1553" y="17530"/>
                    <a:pt x="2178" y="17530"/>
                  </a:cubicBezTo>
                  <a:cubicBezTo>
                    <a:pt x="4675" y="17530"/>
                    <a:pt x="7022" y="16558"/>
                    <a:pt x="8788" y="14792"/>
                  </a:cubicBezTo>
                  <a:cubicBezTo>
                    <a:pt x="10554" y="13025"/>
                    <a:pt x="11527" y="10679"/>
                    <a:pt x="11527" y="8181"/>
                  </a:cubicBezTo>
                  <a:cubicBezTo>
                    <a:pt x="11527" y="6085"/>
                    <a:pt x="10813" y="4033"/>
                    <a:pt x="9511" y="2392"/>
                  </a:cubicBezTo>
                  <a:cubicBezTo>
                    <a:pt x="9912" y="1794"/>
                    <a:pt x="9850" y="982"/>
                    <a:pt x="9323" y="456"/>
                  </a:cubicBezTo>
                  <a:cubicBezTo>
                    <a:pt x="9029" y="161"/>
                    <a:pt x="8645" y="1"/>
                    <a:pt x="8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2" name="Google Shape;4932;p47"/>
            <p:cNvSpPr/>
            <p:nvPr/>
          </p:nvSpPr>
          <p:spPr>
            <a:xfrm>
              <a:off x="1508676" y="1934457"/>
              <a:ext cx="339968" cy="339968"/>
            </a:xfrm>
            <a:custGeom>
              <a:avLst/>
              <a:gdLst/>
              <a:ahLst/>
              <a:cxnLst/>
              <a:rect l="l" t="t" r="r" b="b"/>
              <a:pathLst>
                <a:path w="13293" h="13293" extrusionOk="0">
                  <a:moveTo>
                    <a:pt x="3016" y="12275"/>
                  </a:moveTo>
                  <a:cubicBezTo>
                    <a:pt x="3013" y="12275"/>
                    <a:pt x="3010" y="12275"/>
                    <a:pt x="3007" y="12275"/>
                  </a:cubicBezTo>
                  <a:lnTo>
                    <a:pt x="3024" y="12275"/>
                  </a:lnTo>
                  <a:cubicBezTo>
                    <a:pt x="3022" y="12275"/>
                    <a:pt x="3019" y="12275"/>
                    <a:pt x="3016" y="12275"/>
                  </a:cubicBezTo>
                  <a:close/>
                  <a:moveTo>
                    <a:pt x="7414" y="732"/>
                  </a:moveTo>
                  <a:lnTo>
                    <a:pt x="7414" y="1285"/>
                  </a:lnTo>
                  <a:cubicBezTo>
                    <a:pt x="7414" y="1454"/>
                    <a:pt x="7530" y="1606"/>
                    <a:pt x="7699" y="1642"/>
                  </a:cubicBezTo>
                  <a:cubicBezTo>
                    <a:pt x="8297" y="1775"/>
                    <a:pt x="8859" y="2007"/>
                    <a:pt x="9376" y="2337"/>
                  </a:cubicBezTo>
                  <a:cubicBezTo>
                    <a:pt x="9438" y="2380"/>
                    <a:pt x="9507" y="2400"/>
                    <a:pt x="9577" y="2400"/>
                  </a:cubicBezTo>
                  <a:cubicBezTo>
                    <a:pt x="9669" y="2400"/>
                    <a:pt x="9760" y="2364"/>
                    <a:pt x="9831" y="2293"/>
                  </a:cubicBezTo>
                  <a:lnTo>
                    <a:pt x="10277" y="1847"/>
                  </a:lnTo>
                  <a:lnTo>
                    <a:pt x="11375" y="2953"/>
                  </a:lnTo>
                  <a:lnTo>
                    <a:pt x="10929" y="3399"/>
                  </a:lnTo>
                  <a:cubicBezTo>
                    <a:pt x="10813" y="3524"/>
                    <a:pt x="10786" y="3720"/>
                    <a:pt x="10884" y="3863"/>
                  </a:cubicBezTo>
                  <a:cubicBezTo>
                    <a:pt x="11214" y="4380"/>
                    <a:pt x="11446" y="4951"/>
                    <a:pt x="11580" y="5549"/>
                  </a:cubicBezTo>
                  <a:cubicBezTo>
                    <a:pt x="11615" y="5727"/>
                    <a:pt x="11758" y="5843"/>
                    <a:pt x="11937" y="5843"/>
                  </a:cubicBezTo>
                  <a:lnTo>
                    <a:pt x="12561" y="5843"/>
                  </a:lnTo>
                  <a:lnTo>
                    <a:pt x="12561" y="7413"/>
                  </a:lnTo>
                  <a:lnTo>
                    <a:pt x="11928" y="7413"/>
                  </a:lnTo>
                  <a:cubicBezTo>
                    <a:pt x="11928" y="7413"/>
                    <a:pt x="11607" y="7529"/>
                    <a:pt x="11571" y="7699"/>
                  </a:cubicBezTo>
                  <a:cubicBezTo>
                    <a:pt x="11437" y="8297"/>
                    <a:pt x="11205" y="8859"/>
                    <a:pt x="10875" y="9367"/>
                  </a:cubicBezTo>
                  <a:cubicBezTo>
                    <a:pt x="10786" y="9519"/>
                    <a:pt x="10804" y="9706"/>
                    <a:pt x="10920" y="9831"/>
                  </a:cubicBezTo>
                  <a:lnTo>
                    <a:pt x="11366" y="10268"/>
                  </a:lnTo>
                  <a:lnTo>
                    <a:pt x="10268" y="11374"/>
                  </a:lnTo>
                  <a:lnTo>
                    <a:pt x="9822" y="10928"/>
                  </a:lnTo>
                  <a:cubicBezTo>
                    <a:pt x="9755" y="10855"/>
                    <a:pt x="9660" y="10819"/>
                    <a:pt x="9564" y="10819"/>
                  </a:cubicBezTo>
                  <a:cubicBezTo>
                    <a:pt x="9496" y="10819"/>
                    <a:pt x="9427" y="10838"/>
                    <a:pt x="9367" y="10875"/>
                  </a:cubicBezTo>
                  <a:cubicBezTo>
                    <a:pt x="8859" y="11205"/>
                    <a:pt x="8297" y="11437"/>
                    <a:pt x="7699" y="11571"/>
                  </a:cubicBezTo>
                  <a:cubicBezTo>
                    <a:pt x="7530" y="11606"/>
                    <a:pt x="7414" y="11758"/>
                    <a:pt x="7414" y="11927"/>
                  </a:cubicBezTo>
                  <a:lnTo>
                    <a:pt x="7414" y="12570"/>
                  </a:lnTo>
                  <a:lnTo>
                    <a:pt x="5844" y="12570"/>
                  </a:lnTo>
                  <a:lnTo>
                    <a:pt x="5844" y="11927"/>
                  </a:lnTo>
                  <a:cubicBezTo>
                    <a:pt x="5861" y="11758"/>
                    <a:pt x="5736" y="11606"/>
                    <a:pt x="5567" y="11571"/>
                  </a:cubicBezTo>
                  <a:cubicBezTo>
                    <a:pt x="4969" y="11446"/>
                    <a:pt x="4416" y="11205"/>
                    <a:pt x="3899" y="10875"/>
                  </a:cubicBezTo>
                  <a:cubicBezTo>
                    <a:pt x="3839" y="10838"/>
                    <a:pt x="3772" y="10819"/>
                    <a:pt x="3705" y="10819"/>
                  </a:cubicBezTo>
                  <a:cubicBezTo>
                    <a:pt x="3611" y="10819"/>
                    <a:pt x="3517" y="10855"/>
                    <a:pt x="3444" y="10928"/>
                  </a:cubicBezTo>
                  <a:lnTo>
                    <a:pt x="2998" y="11374"/>
                  </a:lnTo>
                  <a:lnTo>
                    <a:pt x="1900" y="10268"/>
                  </a:lnTo>
                  <a:lnTo>
                    <a:pt x="2346" y="9831"/>
                  </a:lnTo>
                  <a:cubicBezTo>
                    <a:pt x="2462" y="9706"/>
                    <a:pt x="2489" y="9519"/>
                    <a:pt x="2391" y="9367"/>
                  </a:cubicBezTo>
                  <a:cubicBezTo>
                    <a:pt x="2061" y="8859"/>
                    <a:pt x="1829" y="8297"/>
                    <a:pt x="1704" y="7699"/>
                  </a:cubicBezTo>
                  <a:cubicBezTo>
                    <a:pt x="1668" y="7529"/>
                    <a:pt x="1347" y="7413"/>
                    <a:pt x="1347" y="7413"/>
                  </a:cubicBezTo>
                  <a:lnTo>
                    <a:pt x="732" y="7413"/>
                  </a:lnTo>
                  <a:lnTo>
                    <a:pt x="732" y="5879"/>
                  </a:lnTo>
                  <a:lnTo>
                    <a:pt x="1276" y="5879"/>
                  </a:lnTo>
                  <a:cubicBezTo>
                    <a:pt x="1454" y="5879"/>
                    <a:pt x="1606" y="5763"/>
                    <a:pt x="1642" y="5594"/>
                  </a:cubicBezTo>
                  <a:cubicBezTo>
                    <a:pt x="1767" y="4996"/>
                    <a:pt x="2007" y="4434"/>
                    <a:pt x="2338" y="3916"/>
                  </a:cubicBezTo>
                  <a:cubicBezTo>
                    <a:pt x="2436" y="3774"/>
                    <a:pt x="2418" y="3586"/>
                    <a:pt x="2293" y="3461"/>
                  </a:cubicBezTo>
                  <a:lnTo>
                    <a:pt x="1847" y="3015"/>
                  </a:lnTo>
                  <a:lnTo>
                    <a:pt x="2953" y="1918"/>
                  </a:lnTo>
                  <a:lnTo>
                    <a:pt x="3399" y="2355"/>
                  </a:lnTo>
                  <a:cubicBezTo>
                    <a:pt x="3472" y="2428"/>
                    <a:pt x="3569" y="2464"/>
                    <a:pt x="3666" y="2464"/>
                  </a:cubicBezTo>
                  <a:cubicBezTo>
                    <a:pt x="3735" y="2464"/>
                    <a:pt x="3804" y="2446"/>
                    <a:pt x="3863" y="2409"/>
                  </a:cubicBezTo>
                  <a:cubicBezTo>
                    <a:pt x="4380" y="2079"/>
                    <a:pt x="4951" y="1847"/>
                    <a:pt x="5549" y="1713"/>
                  </a:cubicBezTo>
                  <a:cubicBezTo>
                    <a:pt x="5719" y="1677"/>
                    <a:pt x="5844" y="1526"/>
                    <a:pt x="5844" y="1356"/>
                  </a:cubicBezTo>
                  <a:lnTo>
                    <a:pt x="5844" y="732"/>
                  </a:lnTo>
                  <a:close/>
                  <a:moveTo>
                    <a:pt x="5513" y="0"/>
                  </a:moveTo>
                  <a:cubicBezTo>
                    <a:pt x="5308" y="0"/>
                    <a:pt x="5148" y="161"/>
                    <a:pt x="5148" y="366"/>
                  </a:cubicBezTo>
                  <a:lnTo>
                    <a:pt x="5148" y="1071"/>
                  </a:lnTo>
                  <a:cubicBezTo>
                    <a:pt x="4666" y="1195"/>
                    <a:pt x="4211" y="1392"/>
                    <a:pt x="3774" y="1642"/>
                  </a:cubicBezTo>
                  <a:lnTo>
                    <a:pt x="3274" y="1142"/>
                  </a:lnTo>
                  <a:cubicBezTo>
                    <a:pt x="3203" y="1071"/>
                    <a:pt x="3109" y="1035"/>
                    <a:pt x="3016" y="1035"/>
                  </a:cubicBezTo>
                  <a:cubicBezTo>
                    <a:pt x="2922" y="1035"/>
                    <a:pt x="2828" y="1071"/>
                    <a:pt x="2757" y="1142"/>
                  </a:cubicBezTo>
                  <a:lnTo>
                    <a:pt x="1142" y="2757"/>
                  </a:lnTo>
                  <a:cubicBezTo>
                    <a:pt x="1035" y="2873"/>
                    <a:pt x="999" y="3042"/>
                    <a:pt x="1080" y="3194"/>
                  </a:cubicBezTo>
                  <a:cubicBezTo>
                    <a:pt x="1098" y="3229"/>
                    <a:pt x="1115" y="3256"/>
                    <a:pt x="1142" y="3283"/>
                  </a:cubicBezTo>
                  <a:lnTo>
                    <a:pt x="1642" y="3774"/>
                  </a:lnTo>
                  <a:cubicBezTo>
                    <a:pt x="1392" y="4211"/>
                    <a:pt x="1196" y="4666"/>
                    <a:pt x="1071" y="5147"/>
                  </a:cubicBezTo>
                  <a:lnTo>
                    <a:pt x="366" y="5147"/>
                  </a:lnTo>
                  <a:cubicBezTo>
                    <a:pt x="161" y="5147"/>
                    <a:pt x="0" y="5317"/>
                    <a:pt x="0" y="5513"/>
                  </a:cubicBezTo>
                  <a:lnTo>
                    <a:pt x="0" y="7779"/>
                  </a:lnTo>
                  <a:cubicBezTo>
                    <a:pt x="0" y="7940"/>
                    <a:pt x="98" y="8082"/>
                    <a:pt x="268" y="8136"/>
                  </a:cubicBezTo>
                  <a:cubicBezTo>
                    <a:pt x="304" y="8145"/>
                    <a:pt x="330" y="8145"/>
                    <a:pt x="366" y="8145"/>
                  </a:cubicBezTo>
                  <a:lnTo>
                    <a:pt x="1071" y="8145"/>
                  </a:lnTo>
                  <a:cubicBezTo>
                    <a:pt x="1205" y="8627"/>
                    <a:pt x="1392" y="9091"/>
                    <a:pt x="1642" y="9519"/>
                  </a:cubicBezTo>
                  <a:lnTo>
                    <a:pt x="1142" y="10027"/>
                  </a:lnTo>
                  <a:cubicBezTo>
                    <a:pt x="999" y="10170"/>
                    <a:pt x="999" y="10402"/>
                    <a:pt x="1142" y="10545"/>
                  </a:cubicBezTo>
                  <a:lnTo>
                    <a:pt x="2766" y="12168"/>
                  </a:lnTo>
                  <a:cubicBezTo>
                    <a:pt x="2826" y="12229"/>
                    <a:pt x="2921" y="12273"/>
                    <a:pt x="3016" y="12275"/>
                  </a:cubicBezTo>
                  <a:lnTo>
                    <a:pt x="3016" y="12275"/>
                  </a:lnTo>
                  <a:cubicBezTo>
                    <a:pt x="3110" y="12273"/>
                    <a:pt x="3196" y="12237"/>
                    <a:pt x="3265" y="12168"/>
                  </a:cubicBezTo>
                  <a:lnTo>
                    <a:pt x="3756" y="11678"/>
                  </a:lnTo>
                  <a:cubicBezTo>
                    <a:pt x="4184" y="11919"/>
                    <a:pt x="4639" y="12106"/>
                    <a:pt x="5112" y="12231"/>
                  </a:cubicBezTo>
                  <a:lnTo>
                    <a:pt x="5112" y="12927"/>
                  </a:lnTo>
                  <a:cubicBezTo>
                    <a:pt x="5112" y="13132"/>
                    <a:pt x="5273" y="13292"/>
                    <a:pt x="5478" y="13292"/>
                  </a:cubicBezTo>
                  <a:lnTo>
                    <a:pt x="7779" y="13292"/>
                  </a:lnTo>
                  <a:cubicBezTo>
                    <a:pt x="7976" y="13292"/>
                    <a:pt x="8145" y="13132"/>
                    <a:pt x="8145" y="12927"/>
                  </a:cubicBezTo>
                  <a:lnTo>
                    <a:pt x="8145" y="12222"/>
                  </a:lnTo>
                  <a:cubicBezTo>
                    <a:pt x="8627" y="12088"/>
                    <a:pt x="9082" y="11901"/>
                    <a:pt x="9519" y="11651"/>
                  </a:cubicBezTo>
                  <a:lnTo>
                    <a:pt x="10019" y="12150"/>
                  </a:lnTo>
                  <a:cubicBezTo>
                    <a:pt x="10036" y="12177"/>
                    <a:pt x="10063" y="12195"/>
                    <a:pt x="10099" y="12213"/>
                  </a:cubicBezTo>
                  <a:cubicBezTo>
                    <a:pt x="10158" y="12244"/>
                    <a:pt x="10219" y="12259"/>
                    <a:pt x="10279" y="12259"/>
                  </a:cubicBezTo>
                  <a:cubicBezTo>
                    <a:pt x="10374" y="12259"/>
                    <a:pt x="10465" y="12221"/>
                    <a:pt x="10536" y="12150"/>
                  </a:cubicBezTo>
                  <a:lnTo>
                    <a:pt x="12151" y="10536"/>
                  </a:lnTo>
                  <a:cubicBezTo>
                    <a:pt x="12293" y="10393"/>
                    <a:pt x="12293" y="10161"/>
                    <a:pt x="12151" y="10018"/>
                  </a:cubicBezTo>
                  <a:lnTo>
                    <a:pt x="11651" y="9519"/>
                  </a:lnTo>
                  <a:cubicBezTo>
                    <a:pt x="11901" y="9091"/>
                    <a:pt x="12088" y="8627"/>
                    <a:pt x="12222" y="8145"/>
                  </a:cubicBezTo>
                  <a:lnTo>
                    <a:pt x="12927" y="8145"/>
                  </a:lnTo>
                  <a:cubicBezTo>
                    <a:pt x="13132" y="8145"/>
                    <a:pt x="13293" y="7984"/>
                    <a:pt x="13293" y="7779"/>
                  </a:cubicBezTo>
                  <a:lnTo>
                    <a:pt x="13293" y="5513"/>
                  </a:lnTo>
                  <a:cubicBezTo>
                    <a:pt x="13293" y="5317"/>
                    <a:pt x="13132" y="5147"/>
                    <a:pt x="12927" y="5147"/>
                  </a:cubicBezTo>
                  <a:lnTo>
                    <a:pt x="12222" y="5147"/>
                  </a:lnTo>
                  <a:cubicBezTo>
                    <a:pt x="12088" y="4666"/>
                    <a:pt x="11901" y="4211"/>
                    <a:pt x="11651" y="3774"/>
                  </a:cubicBezTo>
                  <a:lnTo>
                    <a:pt x="12151" y="3283"/>
                  </a:lnTo>
                  <a:cubicBezTo>
                    <a:pt x="12222" y="3212"/>
                    <a:pt x="12258" y="3113"/>
                    <a:pt x="12258" y="3015"/>
                  </a:cubicBezTo>
                  <a:cubicBezTo>
                    <a:pt x="12258" y="2926"/>
                    <a:pt x="12222" y="2828"/>
                    <a:pt x="12151" y="2757"/>
                  </a:cubicBezTo>
                  <a:lnTo>
                    <a:pt x="10527" y="1142"/>
                  </a:lnTo>
                  <a:cubicBezTo>
                    <a:pt x="10456" y="1071"/>
                    <a:pt x="10362" y="1035"/>
                    <a:pt x="10268" y="1035"/>
                  </a:cubicBezTo>
                  <a:cubicBezTo>
                    <a:pt x="10175" y="1035"/>
                    <a:pt x="10081" y="1071"/>
                    <a:pt x="10010" y="1142"/>
                  </a:cubicBezTo>
                  <a:lnTo>
                    <a:pt x="9519" y="1642"/>
                  </a:lnTo>
                  <a:cubicBezTo>
                    <a:pt x="9082" y="1392"/>
                    <a:pt x="8627" y="1195"/>
                    <a:pt x="8145" y="1071"/>
                  </a:cubicBezTo>
                  <a:lnTo>
                    <a:pt x="8145" y="366"/>
                  </a:lnTo>
                  <a:cubicBezTo>
                    <a:pt x="8145" y="161"/>
                    <a:pt x="7976"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3" name="Google Shape;4933;p47"/>
            <p:cNvSpPr/>
            <p:nvPr/>
          </p:nvSpPr>
          <p:spPr>
            <a:xfrm>
              <a:off x="1601071" y="2027056"/>
              <a:ext cx="154473" cy="154499"/>
            </a:xfrm>
            <a:custGeom>
              <a:avLst/>
              <a:gdLst/>
              <a:ahLst/>
              <a:cxnLst/>
              <a:rect l="l" t="t" r="r" b="b"/>
              <a:pathLst>
                <a:path w="6040" h="6041" extrusionOk="0">
                  <a:moveTo>
                    <a:pt x="3025" y="733"/>
                  </a:moveTo>
                  <a:cubicBezTo>
                    <a:pt x="4282" y="733"/>
                    <a:pt x="5308" y="1758"/>
                    <a:pt x="5308" y="3016"/>
                  </a:cubicBezTo>
                  <a:cubicBezTo>
                    <a:pt x="5308" y="4283"/>
                    <a:pt x="4282" y="5309"/>
                    <a:pt x="3025" y="5309"/>
                  </a:cubicBezTo>
                  <a:cubicBezTo>
                    <a:pt x="1758" y="5309"/>
                    <a:pt x="732" y="4283"/>
                    <a:pt x="732" y="3016"/>
                  </a:cubicBezTo>
                  <a:cubicBezTo>
                    <a:pt x="732" y="1758"/>
                    <a:pt x="1758" y="733"/>
                    <a:pt x="3025" y="733"/>
                  </a:cubicBezTo>
                  <a:close/>
                  <a:moveTo>
                    <a:pt x="3025" y="1"/>
                  </a:moveTo>
                  <a:cubicBezTo>
                    <a:pt x="1356" y="1"/>
                    <a:pt x="0" y="1357"/>
                    <a:pt x="0" y="3016"/>
                  </a:cubicBezTo>
                  <a:cubicBezTo>
                    <a:pt x="0" y="4685"/>
                    <a:pt x="1356" y="6041"/>
                    <a:pt x="3025" y="6041"/>
                  </a:cubicBezTo>
                  <a:cubicBezTo>
                    <a:pt x="4684" y="6041"/>
                    <a:pt x="6040" y="4685"/>
                    <a:pt x="6040" y="3016"/>
                  </a:cubicBezTo>
                  <a:cubicBezTo>
                    <a:pt x="6040" y="1357"/>
                    <a:pt x="4684" y="1"/>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4" name="Google Shape;4934;p47"/>
            <p:cNvSpPr/>
            <p:nvPr/>
          </p:nvSpPr>
          <p:spPr>
            <a:xfrm>
              <a:off x="1755046" y="1881751"/>
              <a:ext cx="18746" cy="18721"/>
            </a:xfrm>
            <a:custGeom>
              <a:avLst/>
              <a:gdLst/>
              <a:ahLst/>
              <a:cxnLst/>
              <a:rect l="l" t="t" r="r" b="b"/>
              <a:pathLst>
                <a:path w="733" h="732" extrusionOk="0">
                  <a:moveTo>
                    <a:pt x="367" y="0"/>
                  </a:moveTo>
                  <a:cubicBezTo>
                    <a:pt x="269" y="0"/>
                    <a:pt x="170" y="36"/>
                    <a:pt x="108" y="107"/>
                  </a:cubicBezTo>
                  <a:cubicBezTo>
                    <a:pt x="37" y="179"/>
                    <a:pt x="1" y="268"/>
                    <a:pt x="1" y="366"/>
                  </a:cubicBezTo>
                  <a:cubicBezTo>
                    <a:pt x="1" y="464"/>
                    <a:pt x="37" y="553"/>
                    <a:pt x="108" y="625"/>
                  </a:cubicBezTo>
                  <a:cubicBezTo>
                    <a:pt x="170" y="696"/>
                    <a:pt x="269" y="732"/>
                    <a:pt x="367" y="732"/>
                  </a:cubicBezTo>
                  <a:cubicBezTo>
                    <a:pt x="456" y="732"/>
                    <a:pt x="554" y="696"/>
                    <a:pt x="625" y="625"/>
                  </a:cubicBezTo>
                  <a:cubicBezTo>
                    <a:pt x="688" y="553"/>
                    <a:pt x="733" y="464"/>
                    <a:pt x="733" y="366"/>
                  </a:cubicBezTo>
                  <a:cubicBezTo>
                    <a:pt x="733" y="268"/>
                    <a:pt x="688" y="179"/>
                    <a:pt x="625" y="107"/>
                  </a:cubicBezTo>
                  <a:cubicBezTo>
                    <a:pt x="554" y="36"/>
                    <a:pt x="456" y="0"/>
                    <a:pt x="3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5" name="Google Shape;4935;p47"/>
            <p:cNvSpPr/>
            <p:nvPr/>
          </p:nvSpPr>
          <p:spPr>
            <a:xfrm>
              <a:off x="1583272" y="2308128"/>
              <a:ext cx="18721" cy="18746"/>
            </a:xfrm>
            <a:custGeom>
              <a:avLst/>
              <a:gdLst/>
              <a:ahLst/>
              <a:cxnLst/>
              <a:rect l="l" t="t" r="r" b="b"/>
              <a:pathLst>
                <a:path w="732" h="733" extrusionOk="0">
                  <a:moveTo>
                    <a:pt x="366" y="1"/>
                  </a:moveTo>
                  <a:cubicBezTo>
                    <a:pt x="277" y="1"/>
                    <a:pt x="179" y="45"/>
                    <a:pt x="107" y="108"/>
                  </a:cubicBezTo>
                  <a:cubicBezTo>
                    <a:pt x="45" y="179"/>
                    <a:pt x="0" y="268"/>
                    <a:pt x="0" y="366"/>
                  </a:cubicBezTo>
                  <a:cubicBezTo>
                    <a:pt x="0" y="465"/>
                    <a:pt x="45" y="563"/>
                    <a:pt x="107" y="625"/>
                  </a:cubicBezTo>
                  <a:cubicBezTo>
                    <a:pt x="179" y="696"/>
                    <a:pt x="277" y="732"/>
                    <a:pt x="366" y="732"/>
                  </a:cubicBezTo>
                  <a:cubicBezTo>
                    <a:pt x="464" y="732"/>
                    <a:pt x="562" y="696"/>
                    <a:pt x="625" y="625"/>
                  </a:cubicBezTo>
                  <a:cubicBezTo>
                    <a:pt x="696" y="563"/>
                    <a:pt x="732" y="465"/>
                    <a:pt x="732" y="366"/>
                  </a:cubicBezTo>
                  <a:cubicBezTo>
                    <a:pt x="732" y="268"/>
                    <a:pt x="696" y="179"/>
                    <a:pt x="625" y="108"/>
                  </a:cubicBezTo>
                  <a:cubicBezTo>
                    <a:pt x="562" y="45"/>
                    <a:pt x="464"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6" name="Google Shape;4936;p47"/>
          <p:cNvGrpSpPr/>
          <p:nvPr/>
        </p:nvGrpSpPr>
        <p:grpSpPr>
          <a:xfrm>
            <a:off x="7724295" y="3867063"/>
            <a:ext cx="458978" cy="411432"/>
            <a:chOff x="2080437" y="1887914"/>
            <a:chExt cx="482677" cy="432677"/>
          </a:xfrm>
        </p:grpSpPr>
        <p:sp>
          <p:nvSpPr>
            <p:cNvPr id="4937" name="Google Shape;4937;p47"/>
            <p:cNvSpPr/>
            <p:nvPr/>
          </p:nvSpPr>
          <p:spPr>
            <a:xfrm>
              <a:off x="2080437" y="1899652"/>
              <a:ext cx="482677" cy="420939"/>
            </a:xfrm>
            <a:custGeom>
              <a:avLst/>
              <a:gdLst/>
              <a:ahLst/>
              <a:cxnLst/>
              <a:rect l="l" t="t" r="r" b="b"/>
              <a:pathLst>
                <a:path w="18873" h="16459" extrusionOk="0">
                  <a:moveTo>
                    <a:pt x="9439" y="2072"/>
                  </a:moveTo>
                  <a:cubicBezTo>
                    <a:pt x="9459" y="2072"/>
                    <a:pt x="9479" y="2073"/>
                    <a:pt x="9499" y="2075"/>
                  </a:cubicBezTo>
                  <a:cubicBezTo>
                    <a:pt x="9803" y="2110"/>
                    <a:pt x="10017" y="2378"/>
                    <a:pt x="10017" y="2672"/>
                  </a:cubicBezTo>
                  <a:lnTo>
                    <a:pt x="10017" y="3020"/>
                  </a:lnTo>
                  <a:cubicBezTo>
                    <a:pt x="10017" y="3324"/>
                    <a:pt x="9803" y="3582"/>
                    <a:pt x="9499" y="3618"/>
                  </a:cubicBezTo>
                  <a:cubicBezTo>
                    <a:pt x="9479" y="3620"/>
                    <a:pt x="9459" y="3621"/>
                    <a:pt x="9439" y="3621"/>
                  </a:cubicBezTo>
                  <a:cubicBezTo>
                    <a:pt x="9117" y="3621"/>
                    <a:pt x="8848" y="3357"/>
                    <a:pt x="8848" y="3038"/>
                  </a:cubicBezTo>
                  <a:lnTo>
                    <a:pt x="8848" y="2655"/>
                  </a:lnTo>
                  <a:cubicBezTo>
                    <a:pt x="8848" y="2335"/>
                    <a:pt x="9117" y="2072"/>
                    <a:pt x="9439" y="2072"/>
                  </a:cubicBezTo>
                  <a:close/>
                  <a:moveTo>
                    <a:pt x="10293" y="4028"/>
                  </a:moveTo>
                  <a:lnTo>
                    <a:pt x="10588" y="4082"/>
                  </a:lnTo>
                  <a:cubicBezTo>
                    <a:pt x="10811" y="4127"/>
                    <a:pt x="10971" y="4314"/>
                    <a:pt x="10971" y="4537"/>
                  </a:cubicBezTo>
                  <a:lnTo>
                    <a:pt x="10971" y="4867"/>
                  </a:lnTo>
                  <a:cubicBezTo>
                    <a:pt x="10543" y="5197"/>
                    <a:pt x="10008" y="5384"/>
                    <a:pt x="9437" y="5384"/>
                  </a:cubicBezTo>
                  <a:cubicBezTo>
                    <a:pt x="8857" y="5384"/>
                    <a:pt x="8331" y="5197"/>
                    <a:pt x="7902" y="4867"/>
                  </a:cubicBezTo>
                  <a:lnTo>
                    <a:pt x="7902" y="4537"/>
                  </a:lnTo>
                  <a:cubicBezTo>
                    <a:pt x="7902" y="4314"/>
                    <a:pt x="8063" y="4127"/>
                    <a:pt x="8277" y="4082"/>
                  </a:cubicBezTo>
                  <a:lnTo>
                    <a:pt x="8572" y="4028"/>
                  </a:lnTo>
                  <a:cubicBezTo>
                    <a:pt x="8803" y="4234"/>
                    <a:pt x="9107" y="4350"/>
                    <a:pt x="9437" y="4350"/>
                  </a:cubicBezTo>
                  <a:cubicBezTo>
                    <a:pt x="9767" y="4350"/>
                    <a:pt x="10061" y="4234"/>
                    <a:pt x="10293" y="4028"/>
                  </a:cubicBezTo>
                  <a:close/>
                  <a:moveTo>
                    <a:pt x="9437" y="8257"/>
                  </a:moveTo>
                  <a:cubicBezTo>
                    <a:pt x="10284" y="8257"/>
                    <a:pt x="10971" y="8953"/>
                    <a:pt x="10971" y="9791"/>
                  </a:cubicBezTo>
                  <a:cubicBezTo>
                    <a:pt x="10971" y="10639"/>
                    <a:pt x="10284" y="11326"/>
                    <a:pt x="9437" y="11326"/>
                  </a:cubicBezTo>
                  <a:cubicBezTo>
                    <a:pt x="8589" y="11326"/>
                    <a:pt x="7902" y="10639"/>
                    <a:pt x="7902" y="9791"/>
                  </a:cubicBezTo>
                  <a:cubicBezTo>
                    <a:pt x="7902" y="8953"/>
                    <a:pt x="8589" y="8257"/>
                    <a:pt x="9437" y="8257"/>
                  </a:cubicBezTo>
                  <a:close/>
                  <a:moveTo>
                    <a:pt x="3382" y="12418"/>
                  </a:moveTo>
                  <a:cubicBezTo>
                    <a:pt x="3698" y="12418"/>
                    <a:pt x="3959" y="12680"/>
                    <a:pt x="3959" y="13003"/>
                  </a:cubicBezTo>
                  <a:lnTo>
                    <a:pt x="3959" y="13378"/>
                  </a:lnTo>
                  <a:cubicBezTo>
                    <a:pt x="3959" y="13701"/>
                    <a:pt x="3698" y="13962"/>
                    <a:pt x="3382" y="13962"/>
                  </a:cubicBezTo>
                  <a:cubicBezTo>
                    <a:pt x="3358" y="13962"/>
                    <a:pt x="3333" y="13961"/>
                    <a:pt x="3308" y="13958"/>
                  </a:cubicBezTo>
                  <a:cubicBezTo>
                    <a:pt x="3005" y="13931"/>
                    <a:pt x="2791" y="13663"/>
                    <a:pt x="2791" y="13369"/>
                  </a:cubicBezTo>
                  <a:lnTo>
                    <a:pt x="2791" y="13021"/>
                  </a:lnTo>
                  <a:cubicBezTo>
                    <a:pt x="2791" y="12717"/>
                    <a:pt x="3005" y="12459"/>
                    <a:pt x="3308" y="12423"/>
                  </a:cubicBezTo>
                  <a:cubicBezTo>
                    <a:pt x="3333" y="12420"/>
                    <a:pt x="3358" y="12418"/>
                    <a:pt x="3382" y="12418"/>
                  </a:cubicBezTo>
                  <a:close/>
                  <a:moveTo>
                    <a:pt x="15506" y="12418"/>
                  </a:moveTo>
                  <a:cubicBezTo>
                    <a:pt x="15821" y="12418"/>
                    <a:pt x="16083" y="12680"/>
                    <a:pt x="16083" y="13003"/>
                  </a:cubicBezTo>
                  <a:lnTo>
                    <a:pt x="16083" y="13378"/>
                  </a:lnTo>
                  <a:cubicBezTo>
                    <a:pt x="16083" y="13701"/>
                    <a:pt x="15821" y="13962"/>
                    <a:pt x="15506" y="13962"/>
                  </a:cubicBezTo>
                  <a:cubicBezTo>
                    <a:pt x="15481" y="13962"/>
                    <a:pt x="15457" y="13961"/>
                    <a:pt x="15432" y="13958"/>
                  </a:cubicBezTo>
                  <a:cubicBezTo>
                    <a:pt x="15128" y="13931"/>
                    <a:pt x="14914" y="13663"/>
                    <a:pt x="14914" y="13369"/>
                  </a:cubicBezTo>
                  <a:lnTo>
                    <a:pt x="14914" y="13021"/>
                  </a:lnTo>
                  <a:cubicBezTo>
                    <a:pt x="14914" y="12717"/>
                    <a:pt x="15128" y="12450"/>
                    <a:pt x="15432" y="12423"/>
                  </a:cubicBezTo>
                  <a:cubicBezTo>
                    <a:pt x="15457" y="12420"/>
                    <a:pt x="15481" y="12418"/>
                    <a:pt x="15506" y="12418"/>
                  </a:cubicBezTo>
                  <a:close/>
                  <a:moveTo>
                    <a:pt x="3357" y="10612"/>
                  </a:moveTo>
                  <a:cubicBezTo>
                    <a:pt x="4771" y="10612"/>
                    <a:pt x="5931" y="11761"/>
                    <a:pt x="5931" y="13172"/>
                  </a:cubicBezTo>
                  <a:cubicBezTo>
                    <a:pt x="5931" y="13645"/>
                    <a:pt x="5797" y="14100"/>
                    <a:pt x="5565" y="14484"/>
                  </a:cubicBezTo>
                  <a:cubicBezTo>
                    <a:pt x="5422" y="14091"/>
                    <a:pt x="5083" y="13788"/>
                    <a:pt x="4664" y="13708"/>
                  </a:cubicBezTo>
                  <a:lnTo>
                    <a:pt x="4646" y="13708"/>
                  </a:lnTo>
                  <a:cubicBezTo>
                    <a:pt x="4673" y="13601"/>
                    <a:pt x="4682" y="13494"/>
                    <a:pt x="4682" y="13378"/>
                  </a:cubicBezTo>
                  <a:lnTo>
                    <a:pt x="4682" y="13030"/>
                  </a:lnTo>
                  <a:cubicBezTo>
                    <a:pt x="4682" y="12325"/>
                    <a:pt x="4156" y="11736"/>
                    <a:pt x="3460" y="11692"/>
                  </a:cubicBezTo>
                  <a:cubicBezTo>
                    <a:pt x="3428" y="11689"/>
                    <a:pt x="3397" y="11688"/>
                    <a:pt x="3366" y="11688"/>
                  </a:cubicBezTo>
                  <a:cubicBezTo>
                    <a:pt x="2641" y="11688"/>
                    <a:pt x="2059" y="12276"/>
                    <a:pt x="2059" y="13003"/>
                  </a:cubicBezTo>
                  <a:lnTo>
                    <a:pt x="2059" y="13378"/>
                  </a:lnTo>
                  <a:cubicBezTo>
                    <a:pt x="2059" y="13494"/>
                    <a:pt x="2068" y="13601"/>
                    <a:pt x="2095" y="13708"/>
                  </a:cubicBezTo>
                  <a:lnTo>
                    <a:pt x="2086" y="13708"/>
                  </a:lnTo>
                  <a:cubicBezTo>
                    <a:pt x="1658" y="13788"/>
                    <a:pt x="1319" y="14091"/>
                    <a:pt x="1176" y="14484"/>
                  </a:cubicBezTo>
                  <a:cubicBezTo>
                    <a:pt x="917" y="14047"/>
                    <a:pt x="783" y="13538"/>
                    <a:pt x="819" y="12994"/>
                  </a:cubicBezTo>
                  <a:cubicBezTo>
                    <a:pt x="908" y="11683"/>
                    <a:pt x="1997" y="10648"/>
                    <a:pt x="3308" y="10612"/>
                  </a:cubicBezTo>
                  <a:cubicBezTo>
                    <a:pt x="3324" y="10612"/>
                    <a:pt x="3341" y="10612"/>
                    <a:pt x="3357" y="10612"/>
                  </a:cubicBezTo>
                  <a:close/>
                  <a:moveTo>
                    <a:pt x="15481" y="10612"/>
                  </a:moveTo>
                  <a:cubicBezTo>
                    <a:pt x="16904" y="10612"/>
                    <a:pt x="18055" y="11761"/>
                    <a:pt x="18055" y="13172"/>
                  </a:cubicBezTo>
                  <a:cubicBezTo>
                    <a:pt x="18055" y="13645"/>
                    <a:pt x="17921" y="14100"/>
                    <a:pt x="17689" y="14484"/>
                  </a:cubicBezTo>
                  <a:cubicBezTo>
                    <a:pt x="17555" y="14091"/>
                    <a:pt x="17216" y="13788"/>
                    <a:pt x="16788" y="13708"/>
                  </a:cubicBezTo>
                  <a:lnTo>
                    <a:pt x="16770" y="13708"/>
                  </a:lnTo>
                  <a:cubicBezTo>
                    <a:pt x="16797" y="13601"/>
                    <a:pt x="16815" y="13494"/>
                    <a:pt x="16815" y="13378"/>
                  </a:cubicBezTo>
                  <a:lnTo>
                    <a:pt x="16815" y="13030"/>
                  </a:lnTo>
                  <a:cubicBezTo>
                    <a:pt x="16815" y="12325"/>
                    <a:pt x="16279" y="11736"/>
                    <a:pt x="15583" y="11692"/>
                  </a:cubicBezTo>
                  <a:cubicBezTo>
                    <a:pt x="15552" y="11689"/>
                    <a:pt x="15520" y="11688"/>
                    <a:pt x="15489" y="11688"/>
                  </a:cubicBezTo>
                  <a:cubicBezTo>
                    <a:pt x="14765" y="11688"/>
                    <a:pt x="14183" y="12276"/>
                    <a:pt x="14183" y="13003"/>
                  </a:cubicBezTo>
                  <a:lnTo>
                    <a:pt x="14183" y="13378"/>
                  </a:lnTo>
                  <a:cubicBezTo>
                    <a:pt x="14183" y="13494"/>
                    <a:pt x="14201" y="13601"/>
                    <a:pt x="14227" y="13708"/>
                  </a:cubicBezTo>
                  <a:lnTo>
                    <a:pt x="14210" y="13708"/>
                  </a:lnTo>
                  <a:cubicBezTo>
                    <a:pt x="13781" y="13788"/>
                    <a:pt x="13442" y="14091"/>
                    <a:pt x="13300" y="14484"/>
                  </a:cubicBezTo>
                  <a:cubicBezTo>
                    <a:pt x="13041" y="14047"/>
                    <a:pt x="12907" y="13538"/>
                    <a:pt x="12952" y="12994"/>
                  </a:cubicBezTo>
                  <a:cubicBezTo>
                    <a:pt x="13041" y="11683"/>
                    <a:pt x="14129" y="10648"/>
                    <a:pt x="15432" y="10612"/>
                  </a:cubicBezTo>
                  <a:cubicBezTo>
                    <a:pt x="15448" y="10612"/>
                    <a:pt x="15465" y="10612"/>
                    <a:pt x="15481" y="10612"/>
                  </a:cubicBezTo>
                  <a:close/>
                  <a:moveTo>
                    <a:pt x="4236" y="14377"/>
                  </a:moveTo>
                  <a:lnTo>
                    <a:pt x="4521" y="14430"/>
                  </a:lnTo>
                  <a:cubicBezTo>
                    <a:pt x="4744" y="14466"/>
                    <a:pt x="4905" y="14662"/>
                    <a:pt x="4905" y="14885"/>
                  </a:cubicBezTo>
                  <a:lnTo>
                    <a:pt x="4905" y="15215"/>
                  </a:lnTo>
                  <a:cubicBezTo>
                    <a:pt x="4477" y="15537"/>
                    <a:pt x="3950" y="15733"/>
                    <a:pt x="3371" y="15733"/>
                  </a:cubicBezTo>
                  <a:cubicBezTo>
                    <a:pt x="2800" y="15733"/>
                    <a:pt x="2264" y="15537"/>
                    <a:pt x="1836" y="15215"/>
                  </a:cubicBezTo>
                  <a:lnTo>
                    <a:pt x="1836" y="14885"/>
                  </a:lnTo>
                  <a:cubicBezTo>
                    <a:pt x="1836" y="14662"/>
                    <a:pt x="1997" y="14466"/>
                    <a:pt x="2220" y="14430"/>
                  </a:cubicBezTo>
                  <a:lnTo>
                    <a:pt x="2505" y="14377"/>
                  </a:lnTo>
                  <a:cubicBezTo>
                    <a:pt x="2737" y="14573"/>
                    <a:pt x="3040" y="14698"/>
                    <a:pt x="3371" y="14698"/>
                  </a:cubicBezTo>
                  <a:cubicBezTo>
                    <a:pt x="3701" y="14698"/>
                    <a:pt x="4004" y="14573"/>
                    <a:pt x="4236" y="14377"/>
                  </a:cubicBezTo>
                  <a:close/>
                  <a:moveTo>
                    <a:pt x="16360" y="14377"/>
                  </a:moveTo>
                  <a:lnTo>
                    <a:pt x="16654" y="14430"/>
                  </a:lnTo>
                  <a:cubicBezTo>
                    <a:pt x="16868" y="14466"/>
                    <a:pt x="17029" y="14662"/>
                    <a:pt x="17029" y="14885"/>
                  </a:cubicBezTo>
                  <a:lnTo>
                    <a:pt x="17029" y="15215"/>
                  </a:lnTo>
                  <a:cubicBezTo>
                    <a:pt x="16600" y="15537"/>
                    <a:pt x="16074" y="15733"/>
                    <a:pt x="15494" y="15733"/>
                  </a:cubicBezTo>
                  <a:cubicBezTo>
                    <a:pt x="14923" y="15733"/>
                    <a:pt x="14388" y="15537"/>
                    <a:pt x="13960" y="15215"/>
                  </a:cubicBezTo>
                  <a:lnTo>
                    <a:pt x="13960" y="14885"/>
                  </a:lnTo>
                  <a:cubicBezTo>
                    <a:pt x="13960" y="14662"/>
                    <a:pt x="14120" y="14466"/>
                    <a:pt x="14343" y="14430"/>
                  </a:cubicBezTo>
                  <a:lnTo>
                    <a:pt x="14638" y="14377"/>
                  </a:lnTo>
                  <a:cubicBezTo>
                    <a:pt x="14870" y="14573"/>
                    <a:pt x="15164" y="14698"/>
                    <a:pt x="15494" y="14698"/>
                  </a:cubicBezTo>
                  <a:cubicBezTo>
                    <a:pt x="15824" y="14698"/>
                    <a:pt x="16128" y="14573"/>
                    <a:pt x="16360" y="14377"/>
                  </a:cubicBezTo>
                  <a:close/>
                  <a:moveTo>
                    <a:pt x="7863" y="1"/>
                  </a:moveTo>
                  <a:cubicBezTo>
                    <a:pt x="7793" y="1"/>
                    <a:pt x="7723" y="20"/>
                    <a:pt x="7662" y="59"/>
                  </a:cubicBezTo>
                  <a:cubicBezTo>
                    <a:pt x="6716" y="665"/>
                    <a:pt x="6145" y="1700"/>
                    <a:pt x="6145" y="2824"/>
                  </a:cubicBezTo>
                  <a:cubicBezTo>
                    <a:pt x="6145" y="4519"/>
                    <a:pt x="7430" y="5920"/>
                    <a:pt x="9080" y="6089"/>
                  </a:cubicBezTo>
                  <a:cubicBezTo>
                    <a:pt x="9071" y="6116"/>
                    <a:pt x="9071" y="6143"/>
                    <a:pt x="9071" y="6169"/>
                  </a:cubicBezTo>
                  <a:lnTo>
                    <a:pt x="9071" y="7561"/>
                  </a:lnTo>
                  <a:cubicBezTo>
                    <a:pt x="7992" y="7731"/>
                    <a:pt x="7171" y="8667"/>
                    <a:pt x="7171" y="9791"/>
                  </a:cubicBezTo>
                  <a:cubicBezTo>
                    <a:pt x="7171" y="10077"/>
                    <a:pt x="7224" y="10345"/>
                    <a:pt x="7314" y="10594"/>
                  </a:cubicBezTo>
                  <a:lnTo>
                    <a:pt x="6118" y="11290"/>
                  </a:lnTo>
                  <a:cubicBezTo>
                    <a:pt x="6100" y="11299"/>
                    <a:pt x="6091" y="11299"/>
                    <a:pt x="6083" y="11308"/>
                  </a:cubicBezTo>
                  <a:cubicBezTo>
                    <a:pt x="5481" y="10445"/>
                    <a:pt x="4487" y="9880"/>
                    <a:pt x="3359" y="9880"/>
                  </a:cubicBezTo>
                  <a:cubicBezTo>
                    <a:pt x="3333" y="9880"/>
                    <a:pt x="3307" y="9880"/>
                    <a:pt x="3281" y="9881"/>
                  </a:cubicBezTo>
                  <a:cubicBezTo>
                    <a:pt x="1568" y="9934"/>
                    <a:pt x="168" y="11308"/>
                    <a:pt x="88" y="13021"/>
                  </a:cubicBezTo>
                  <a:cubicBezTo>
                    <a:pt x="1" y="14905"/>
                    <a:pt x="1502" y="16459"/>
                    <a:pt x="3367" y="16459"/>
                  </a:cubicBezTo>
                  <a:cubicBezTo>
                    <a:pt x="3418" y="16459"/>
                    <a:pt x="3470" y="16458"/>
                    <a:pt x="3522" y="16455"/>
                  </a:cubicBezTo>
                  <a:cubicBezTo>
                    <a:pt x="5182" y="16384"/>
                    <a:pt x="6538" y="15064"/>
                    <a:pt x="6653" y="13413"/>
                  </a:cubicBezTo>
                  <a:cubicBezTo>
                    <a:pt x="6689" y="12887"/>
                    <a:pt x="6600" y="12396"/>
                    <a:pt x="6422" y="11950"/>
                  </a:cubicBezTo>
                  <a:cubicBezTo>
                    <a:pt x="6439" y="11941"/>
                    <a:pt x="6466" y="11932"/>
                    <a:pt x="6484" y="11924"/>
                  </a:cubicBezTo>
                  <a:lnTo>
                    <a:pt x="7679" y="11228"/>
                  </a:lnTo>
                  <a:cubicBezTo>
                    <a:pt x="8099" y="11736"/>
                    <a:pt x="8732" y="12057"/>
                    <a:pt x="9437" y="12057"/>
                  </a:cubicBezTo>
                  <a:cubicBezTo>
                    <a:pt x="10142" y="12057"/>
                    <a:pt x="10775" y="11736"/>
                    <a:pt x="11185" y="11228"/>
                  </a:cubicBezTo>
                  <a:lnTo>
                    <a:pt x="12390" y="11924"/>
                  </a:lnTo>
                  <a:cubicBezTo>
                    <a:pt x="12408" y="11932"/>
                    <a:pt x="12425" y="11941"/>
                    <a:pt x="12443" y="11950"/>
                  </a:cubicBezTo>
                  <a:cubicBezTo>
                    <a:pt x="12265" y="12396"/>
                    <a:pt x="12185" y="12887"/>
                    <a:pt x="12220" y="13413"/>
                  </a:cubicBezTo>
                  <a:cubicBezTo>
                    <a:pt x="12336" y="15064"/>
                    <a:pt x="13692" y="16384"/>
                    <a:pt x="15343" y="16455"/>
                  </a:cubicBezTo>
                  <a:cubicBezTo>
                    <a:pt x="15394" y="16458"/>
                    <a:pt x="15446" y="16459"/>
                    <a:pt x="15497" y="16459"/>
                  </a:cubicBezTo>
                  <a:cubicBezTo>
                    <a:pt x="17363" y="16459"/>
                    <a:pt x="18873" y="14896"/>
                    <a:pt x="18786" y="13021"/>
                  </a:cubicBezTo>
                  <a:cubicBezTo>
                    <a:pt x="18706" y="11308"/>
                    <a:pt x="17305" y="9934"/>
                    <a:pt x="15592" y="9881"/>
                  </a:cubicBezTo>
                  <a:cubicBezTo>
                    <a:pt x="15566" y="9880"/>
                    <a:pt x="15540" y="9880"/>
                    <a:pt x="15514" y="9880"/>
                  </a:cubicBezTo>
                  <a:cubicBezTo>
                    <a:pt x="14386" y="9880"/>
                    <a:pt x="13384" y="10445"/>
                    <a:pt x="12791" y="11308"/>
                  </a:cubicBezTo>
                  <a:cubicBezTo>
                    <a:pt x="12773" y="11299"/>
                    <a:pt x="12764" y="11299"/>
                    <a:pt x="12747" y="11290"/>
                  </a:cubicBezTo>
                  <a:lnTo>
                    <a:pt x="11551" y="10594"/>
                  </a:lnTo>
                  <a:cubicBezTo>
                    <a:pt x="11649" y="10345"/>
                    <a:pt x="11703" y="10077"/>
                    <a:pt x="11703" y="9791"/>
                  </a:cubicBezTo>
                  <a:cubicBezTo>
                    <a:pt x="11703" y="8667"/>
                    <a:pt x="10873" y="7731"/>
                    <a:pt x="9803" y="7561"/>
                  </a:cubicBezTo>
                  <a:lnTo>
                    <a:pt x="9803" y="6169"/>
                  </a:lnTo>
                  <a:cubicBezTo>
                    <a:pt x="9803" y="6143"/>
                    <a:pt x="9794" y="6116"/>
                    <a:pt x="9794" y="6089"/>
                  </a:cubicBezTo>
                  <a:cubicBezTo>
                    <a:pt x="11435" y="5920"/>
                    <a:pt x="12720" y="4519"/>
                    <a:pt x="12720" y="2824"/>
                  </a:cubicBezTo>
                  <a:cubicBezTo>
                    <a:pt x="12720" y="1709"/>
                    <a:pt x="12158" y="674"/>
                    <a:pt x="11212" y="68"/>
                  </a:cubicBezTo>
                  <a:cubicBezTo>
                    <a:pt x="11150" y="28"/>
                    <a:pt x="11081" y="10"/>
                    <a:pt x="11014" y="10"/>
                  </a:cubicBezTo>
                  <a:cubicBezTo>
                    <a:pt x="10895" y="10"/>
                    <a:pt x="10781" y="67"/>
                    <a:pt x="10713" y="175"/>
                  </a:cubicBezTo>
                  <a:cubicBezTo>
                    <a:pt x="10597" y="344"/>
                    <a:pt x="10650" y="567"/>
                    <a:pt x="10820" y="683"/>
                  </a:cubicBezTo>
                  <a:cubicBezTo>
                    <a:pt x="11551" y="1156"/>
                    <a:pt x="11988" y="1959"/>
                    <a:pt x="11988" y="2824"/>
                  </a:cubicBezTo>
                  <a:cubicBezTo>
                    <a:pt x="11988" y="3306"/>
                    <a:pt x="11854" y="3752"/>
                    <a:pt x="11631" y="4135"/>
                  </a:cubicBezTo>
                  <a:cubicBezTo>
                    <a:pt x="11489" y="3743"/>
                    <a:pt x="11150" y="3449"/>
                    <a:pt x="10721" y="3368"/>
                  </a:cubicBezTo>
                  <a:lnTo>
                    <a:pt x="10713" y="3359"/>
                  </a:lnTo>
                  <a:cubicBezTo>
                    <a:pt x="10739" y="3261"/>
                    <a:pt x="10748" y="3145"/>
                    <a:pt x="10748" y="3038"/>
                  </a:cubicBezTo>
                  <a:lnTo>
                    <a:pt x="10748" y="2681"/>
                  </a:lnTo>
                  <a:cubicBezTo>
                    <a:pt x="10748" y="1986"/>
                    <a:pt x="10213" y="1388"/>
                    <a:pt x="9517" y="1343"/>
                  </a:cubicBezTo>
                  <a:cubicBezTo>
                    <a:pt x="9491" y="1342"/>
                    <a:pt x="9465" y="1341"/>
                    <a:pt x="9439" y="1341"/>
                  </a:cubicBezTo>
                  <a:cubicBezTo>
                    <a:pt x="8715" y="1341"/>
                    <a:pt x="8117" y="1931"/>
                    <a:pt x="8117" y="2655"/>
                  </a:cubicBezTo>
                  <a:lnTo>
                    <a:pt x="8117" y="3038"/>
                  </a:lnTo>
                  <a:cubicBezTo>
                    <a:pt x="8117" y="3145"/>
                    <a:pt x="8134" y="3261"/>
                    <a:pt x="8161" y="3359"/>
                  </a:cubicBezTo>
                  <a:lnTo>
                    <a:pt x="8143" y="3368"/>
                  </a:lnTo>
                  <a:cubicBezTo>
                    <a:pt x="7715" y="3449"/>
                    <a:pt x="7376" y="3743"/>
                    <a:pt x="7242" y="4135"/>
                  </a:cubicBezTo>
                  <a:cubicBezTo>
                    <a:pt x="7010" y="3752"/>
                    <a:pt x="6877" y="3306"/>
                    <a:pt x="6877" y="2824"/>
                  </a:cubicBezTo>
                  <a:cubicBezTo>
                    <a:pt x="6877" y="1950"/>
                    <a:pt x="7323" y="1147"/>
                    <a:pt x="8054" y="674"/>
                  </a:cubicBezTo>
                  <a:cubicBezTo>
                    <a:pt x="8233" y="567"/>
                    <a:pt x="8277" y="344"/>
                    <a:pt x="8170" y="166"/>
                  </a:cubicBezTo>
                  <a:cubicBezTo>
                    <a:pt x="8102" y="58"/>
                    <a:pt x="7984" y="1"/>
                    <a:pt x="78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8" name="Google Shape;4938;p47"/>
            <p:cNvSpPr/>
            <p:nvPr/>
          </p:nvSpPr>
          <p:spPr>
            <a:xfrm>
              <a:off x="2312410" y="2140677"/>
              <a:ext cx="18721" cy="18746"/>
            </a:xfrm>
            <a:custGeom>
              <a:avLst/>
              <a:gdLst/>
              <a:ahLst/>
              <a:cxnLst/>
              <a:rect l="l" t="t" r="r" b="b"/>
              <a:pathLst>
                <a:path w="732" h="733" extrusionOk="0">
                  <a:moveTo>
                    <a:pt x="366" y="1"/>
                  </a:moveTo>
                  <a:cubicBezTo>
                    <a:pt x="268" y="1"/>
                    <a:pt x="170" y="45"/>
                    <a:pt x="107" y="108"/>
                  </a:cubicBezTo>
                  <a:cubicBezTo>
                    <a:pt x="36" y="179"/>
                    <a:pt x="0" y="277"/>
                    <a:pt x="0" y="366"/>
                  </a:cubicBezTo>
                  <a:cubicBezTo>
                    <a:pt x="0" y="465"/>
                    <a:pt x="36" y="563"/>
                    <a:pt x="107" y="625"/>
                  </a:cubicBezTo>
                  <a:cubicBezTo>
                    <a:pt x="170" y="696"/>
                    <a:pt x="268" y="732"/>
                    <a:pt x="366" y="732"/>
                  </a:cubicBezTo>
                  <a:cubicBezTo>
                    <a:pt x="455" y="732"/>
                    <a:pt x="553" y="696"/>
                    <a:pt x="625" y="625"/>
                  </a:cubicBezTo>
                  <a:cubicBezTo>
                    <a:pt x="687" y="563"/>
                    <a:pt x="732" y="465"/>
                    <a:pt x="732" y="366"/>
                  </a:cubicBezTo>
                  <a:cubicBezTo>
                    <a:pt x="732" y="277"/>
                    <a:pt x="687" y="179"/>
                    <a:pt x="625" y="108"/>
                  </a:cubicBezTo>
                  <a:cubicBezTo>
                    <a:pt x="553" y="45"/>
                    <a:pt x="455"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9" name="Google Shape;4939;p47"/>
            <p:cNvSpPr/>
            <p:nvPr/>
          </p:nvSpPr>
          <p:spPr>
            <a:xfrm>
              <a:off x="2312410" y="1887914"/>
              <a:ext cx="18721" cy="18721"/>
            </a:xfrm>
            <a:custGeom>
              <a:avLst/>
              <a:gdLst/>
              <a:ahLst/>
              <a:cxnLst/>
              <a:rect l="l" t="t" r="r" b="b"/>
              <a:pathLst>
                <a:path w="732" h="732" extrusionOk="0">
                  <a:moveTo>
                    <a:pt x="366" y="0"/>
                  </a:moveTo>
                  <a:cubicBezTo>
                    <a:pt x="161" y="0"/>
                    <a:pt x="0" y="161"/>
                    <a:pt x="0" y="366"/>
                  </a:cubicBezTo>
                  <a:cubicBezTo>
                    <a:pt x="0" y="562"/>
                    <a:pt x="161" y="732"/>
                    <a:pt x="366" y="732"/>
                  </a:cubicBezTo>
                  <a:cubicBezTo>
                    <a:pt x="562" y="732"/>
                    <a:pt x="732" y="562"/>
                    <a:pt x="732" y="366"/>
                  </a:cubicBezTo>
                  <a:cubicBezTo>
                    <a:pt x="732" y="161"/>
                    <a:pt x="562"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p:cNvSpPr/>
          <p:nvPr/>
        </p:nvSpPr>
        <p:spPr>
          <a:xfrm>
            <a:off x="602213" y="1775900"/>
            <a:ext cx="4572000" cy="1600438"/>
          </a:xfrm>
          <a:prstGeom prst="rect">
            <a:avLst/>
          </a:prstGeom>
        </p:spPr>
        <p:txBody>
          <a:bodyPr>
            <a:spAutoFit/>
          </a:bodyPr>
          <a:lstStyle/>
          <a:p>
            <a:r>
              <a:rPr lang="en-US" dirty="0">
                <a:solidFill>
                  <a:schemeClr val="bg1"/>
                </a:solidFill>
                <a:latin typeface="Maven Pro" panose="020B0604020202020204" charset="0"/>
              </a:rPr>
              <a:t>For data cleaning, we need to remove the index column (column 1) and the favorite count column because they are not necessary for our analysis and do not provide any useful information. </a:t>
            </a:r>
          </a:p>
          <a:p>
            <a:r>
              <a:rPr lang="en-US" dirty="0">
                <a:solidFill>
                  <a:schemeClr val="bg1"/>
                </a:solidFill>
                <a:latin typeface="Maven Pro" panose="020B0604020202020204" charset="0"/>
              </a:rPr>
              <a:t>1. Go to the Data view or Power Query Editor.</a:t>
            </a:r>
          </a:p>
          <a:p>
            <a:r>
              <a:rPr lang="en-US" dirty="0">
                <a:solidFill>
                  <a:schemeClr val="bg1"/>
                </a:solidFill>
                <a:latin typeface="Maven Pro" panose="020B0604020202020204" charset="0"/>
              </a:rPr>
              <a:t>2. Select the columns.</a:t>
            </a:r>
          </a:p>
          <a:p>
            <a:r>
              <a:rPr lang="en-US" dirty="0">
                <a:solidFill>
                  <a:schemeClr val="bg1"/>
                </a:solidFill>
                <a:latin typeface="Maven Pro" panose="020B0604020202020204" charset="0"/>
              </a:rPr>
              <a:t>3. Click on Remove Columns.</a:t>
            </a:r>
          </a:p>
        </p:txBody>
      </p:sp>
      <p:pic>
        <p:nvPicPr>
          <p:cNvPr id="31" name="Image 30"/>
          <p:cNvPicPr>
            <a:picLocks noChangeAspect="1"/>
          </p:cNvPicPr>
          <p:nvPr/>
        </p:nvPicPr>
        <p:blipFill rotWithShape="1">
          <a:blip r:embed="rId3">
            <a:extLst>
              <a:ext uri="{28A0092B-C50C-407E-A947-70E740481C1C}">
                <a14:useLocalDpi xmlns:a14="http://schemas.microsoft.com/office/drawing/2010/main" val="0"/>
              </a:ext>
            </a:extLst>
          </a:blip>
          <a:srcRect b="44303"/>
          <a:stretch/>
        </p:blipFill>
        <p:spPr>
          <a:xfrm>
            <a:off x="5995463" y="1596786"/>
            <a:ext cx="1094240" cy="1958666"/>
          </a:xfrm>
          <a:prstGeom prst="rect">
            <a:avLst/>
          </a:prstGeom>
        </p:spPr>
      </p:pic>
      <p:pic>
        <p:nvPicPr>
          <p:cNvPr id="32" name="Image 31"/>
          <p:cNvPicPr>
            <a:picLocks noChangeAspect="1"/>
          </p:cNvPicPr>
          <p:nvPr/>
        </p:nvPicPr>
        <p:blipFill rotWithShape="1">
          <a:blip r:embed="rId4">
            <a:extLst>
              <a:ext uri="{28A0092B-C50C-407E-A947-70E740481C1C}">
                <a14:useLocalDpi xmlns:a14="http://schemas.microsoft.com/office/drawing/2010/main" val="0"/>
              </a:ext>
            </a:extLst>
          </a:blip>
          <a:srcRect r="571" b="43784"/>
          <a:stretch/>
        </p:blipFill>
        <p:spPr>
          <a:xfrm>
            <a:off x="7711131" y="1602988"/>
            <a:ext cx="1084534" cy="19706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50" name="Google Shape;4950;p48"/>
          <p:cNvSpPr txBox="1">
            <a:spLocks noGrp="1"/>
          </p:cNvSpPr>
          <p:nvPr>
            <p:ph type="subTitle" idx="4"/>
          </p:nvPr>
        </p:nvSpPr>
        <p:spPr>
          <a:xfrm>
            <a:off x="983794" y="1160530"/>
            <a:ext cx="2176174" cy="2404616"/>
          </a:xfrm>
          <a:prstGeom prst="rect">
            <a:avLst/>
          </a:prstGeom>
        </p:spPr>
        <p:txBody>
          <a:bodyPr spcFirstLastPara="1" wrap="square" lIns="91425" tIns="91425" rIns="91425" bIns="91425" anchor="t" anchorCtr="0">
            <a:noAutofit/>
          </a:bodyPr>
          <a:lstStyle/>
          <a:p>
            <a:pPr marL="0" indent="0"/>
            <a:r>
              <a:rPr lang="en-US" dirty="0">
                <a:latin typeface="Maven Pro" panose="020B0604020202020204" charset="0"/>
                <a:ea typeface="Roboto" pitchFamily="2" charset="0"/>
              </a:rPr>
              <a:t>Additionally, the published date column contains both the date and time when the YouTube song video was published. We need to separate these into distinct columns to analyze the data more conveniently.</a:t>
            </a:r>
            <a:endParaRPr lang="fr-FR" dirty="0">
              <a:latin typeface="Maven Pro" panose="020B0604020202020204" charset="0"/>
              <a:ea typeface="Roboto" pitchFamily="2" charset="0"/>
            </a:endParaRPr>
          </a:p>
        </p:txBody>
      </p:sp>
      <p:sp>
        <p:nvSpPr>
          <p:cNvPr id="4951" name="Google Shape;4951;p48"/>
          <p:cNvSpPr txBox="1"/>
          <p:nvPr/>
        </p:nvSpPr>
        <p:spPr>
          <a:xfrm>
            <a:off x="2983163" y="4172238"/>
            <a:ext cx="680700" cy="680700"/>
          </a:xfrm>
          <a:prstGeom prst="rect">
            <a:avLst/>
          </a:prstGeom>
          <a:noFill/>
          <a:ln w="9525" cap="flat" cmpd="sng">
            <a:solidFill>
              <a:srgbClr val="D789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D789FF"/>
              </a:solidFill>
              <a:latin typeface="Share Tech"/>
              <a:ea typeface="Share Tech"/>
              <a:cs typeface="Share Tech"/>
              <a:sym typeface="Share Tech"/>
            </a:endParaRPr>
          </a:p>
        </p:txBody>
      </p:sp>
      <p:sp>
        <p:nvSpPr>
          <p:cNvPr id="4952" name="Google Shape;4952;p48"/>
          <p:cNvSpPr txBox="1"/>
          <p:nvPr/>
        </p:nvSpPr>
        <p:spPr>
          <a:xfrm>
            <a:off x="6743062" y="4111933"/>
            <a:ext cx="680700" cy="680700"/>
          </a:xfrm>
          <a:prstGeom prst="rect">
            <a:avLst/>
          </a:prstGeom>
          <a:noFill/>
          <a:ln w="9525" cap="flat" cmpd="sng">
            <a:solidFill>
              <a:srgbClr val="D789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D789FF"/>
              </a:solidFill>
              <a:latin typeface="Share Tech"/>
              <a:ea typeface="Share Tech"/>
              <a:cs typeface="Share Tech"/>
              <a:sym typeface="Share Tech"/>
            </a:endParaRPr>
          </a:p>
        </p:txBody>
      </p:sp>
      <p:sp>
        <p:nvSpPr>
          <p:cNvPr id="4953" name="Google Shape;4953;p48"/>
          <p:cNvSpPr/>
          <p:nvPr/>
        </p:nvSpPr>
        <p:spPr>
          <a:xfrm>
            <a:off x="1410713" y="41722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4" name="Google Shape;4954;p48"/>
          <p:cNvSpPr/>
          <p:nvPr/>
        </p:nvSpPr>
        <p:spPr>
          <a:xfrm>
            <a:off x="4973375" y="41255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5" name="Google Shape;4955;p48"/>
          <p:cNvSpPr/>
          <p:nvPr/>
        </p:nvSpPr>
        <p:spPr>
          <a:xfrm>
            <a:off x="7903300" y="3781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6" name="Google Shape;4956;p48"/>
          <p:cNvSpPr/>
          <p:nvPr/>
        </p:nvSpPr>
        <p:spPr>
          <a:xfrm>
            <a:off x="8219500" y="938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7" name="Google Shape;4957;p48"/>
          <p:cNvSpPr/>
          <p:nvPr/>
        </p:nvSpPr>
        <p:spPr>
          <a:xfrm>
            <a:off x="1622800" y="-15293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8" name="Google Shape;4958;p48"/>
          <p:cNvSpPr/>
          <p:nvPr/>
        </p:nvSpPr>
        <p:spPr>
          <a:xfrm>
            <a:off x="-162650" y="1069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9" name="Google Shape;4959;p48"/>
          <p:cNvSpPr/>
          <p:nvPr/>
        </p:nvSpPr>
        <p:spPr>
          <a:xfrm>
            <a:off x="4385075" y="19003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60" name="Google Shape;4960;p48"/>
          <p:cNvGrpSpPr/>
          <p:nvPr/>
        </p:nvGrpSpPr>
        <p:grpSpPr>
          <a:xfrm>
            <a:off x="3095114" y="4285217"/>
            <a:ext cx="456692" cy="454746"/>
            <a:chOff x="2725567" y="1865103"/>
            <a:chExt cx="480273" cy="478227"/>
          </a:xfrm>
        </p:grpSpPr>
        <p:sp>
          <p:nvSpPr>
            <p:cNvPr id="4961" name="Google Shape;4961;p48"/>
            <p:cNvSpPr/>
            <p:nvPr/>
          </p:nvSpPr>
          <p:spPr>
            <a:xfrm>
              <a:off x="2820008" y="1972253"/>
              <a:ext cx="156545" cy="143834"/>
            </a:xfrm>
            <a:custGeom>
              <a:avLst/>
              <a:gdLst/>
              <a:ahLst/>
              <a:cxnLst/>
              <a:rect l="l" t="t" r="r" b="b"/>
              <a:pathLst>
                <a:path w="6121" h="5624" extrusionOk="0">
                  <a:moveTo>
                    <a:pt x="1489" y="0"/>
                  </a:moveTo>
                  <a:cubicBezTo>
                    <a:pt x="1418" y="0"/>
                    <a:pt x="1346" y="21"/>
                    <a:pt x="1285" y="65"/>
                  </a:cubicBezTo>
                  <a:cubicBezTo>
                    <a:pt x="482" y="645"/>
                    <a:pt x="0" y="1573"/>
                    <a:pt x="0" y="2563"/>
                  </a:cubicBezTo>
                  <a:cubicBezTo>
                    <a:pt x="0" y="4249"/>
                    <a:pt x="1374" y="5623"/>
                    <a:pt x="3060" y="5623"/>
                  </a:cubicBezTo>
                  <a:cubicBezTo>
                    <a:pt x="4755" y="5623"/>
                    <a:pt x="6120" y="4249"/>
                    <a:pt x="6120" y="2563"/>
                  </a:cubicBezTo>
                  <a:cubicBezTo>
                    <a:pt x="6120" y="1573"/>
                    <a:pt x="5647" y="645"/>
                    <a:pt x="4845" y="65"/>
                  </a:cubicBezTo>
                  <a:cubicBezTo>
                    <a:pt x="4780" y="21"/>
                    <a:pt x="4707" y="0"/>
                    <a:pt x="4636" y="0"/>
                  </a:cubicBezTo>
                  <a:cubicBezTo>
                    <a:pt x="4519" y="0"/>
                    <a:pt x="4404" y="55"/>
                    <a:pt x="4327" y="155"/>
                  </a:cubicBezTo>
                  <a:cubicBezTo>
                    <a:pt x="4211" y="315"/>
                    <a:pt x="4256" y="547"/>
                    <a:pt x="4416" y="663"/>
                  </a:cubicBezTo>
                  <a:cubicBezTo>
                    <a:pt x="5032" y="1100"/>
                    <a:pt x="5398" y="1814"/>
                    <a:pt x="5398" y="2563"/>
                  </a:cubicBezTo>
                  <a:cubicBezTo>
                    <a:pt x="5398" y="3848"/>
                    <a:pt x="4345" y="4892"/>
                    <a:pt x="3060" y="4892"/>
                  </a:cubicBezTo>
                  <a:cubicBezTo>
                    <a:pt x="1776" y="4892"/>
                    <a:pt x="732" y="3848"/>
                    <a:pt x="732" y="2563"/>
                  </a:cubicBezTo>
                  <a:cubicBezTo>
                    <a:pt x="732" y="1814"/>
                    <a:pt x="1098" y="1100"/>
                    <a:pt x="1713" y="663"/>
                  </a:cubicBezTo>
                  <a:cubicBezTo>
                    <a:pt x="1874" y="547"/>
                    <a:pt x="1910" y="315"/>
                    <a:pt x="1794" y="155"/>
                  </a:cubicBezTo>
                  <a:cubicBezTo>
                    <a:pt x="1722" y="55"/>
                    <a:pt x="1606"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2" name="Google Shape;4962;p48"/>
            <p:cNvSpPr/>
            <p:nvPr/>
          </p:nvSpPr>
          <p:spPr>
            <a:xfrm>
              <a:off x="3049730" y="2187910"/>
              <a:ext cx="92888" cy="92888"/>
            </a:xfrm>
            <a:custGeom>
              <a:avLst/>
              <a:gdLst/>
              <a:ahLst/>
              <a:cxnLst/>
              <a:rect l="l" t="t" r="r" b="b"/>
              <a:pathLst>
                <a:path w="3632" h="3632" extrusionOk="0">
                  <a:moveTo>
                    <a:pt x="1821" y="732"/>
                  </a:moveTo>
                  <a:cubicBezTo>
                    <a:pt x="2419" y="732"/>
                    <a:pt x="2900" y="1222"/>
                    <a:pt x="2900" y="1820"/>
                  </a:cubicBezTo>
                  <a:cubicBezTo>
                    <a:pt x="2900" y="2418"/>
                    <a:pt x="2419" y="2909"/>
                    <a:pt x="1821" y="2909"/>
                  </a:cubicBezTo>
                  <a:cubicBezTo>
                    <a:pt x="1223" y="2909"/>
                    <a:pt x="732" y="2418"/>
                    <a:pt x="732" y="1820"/>
                  </a:cubicBezTo>
                  <a:cubicBezTo>
                    <a:pt x="732" y="1222"/>
                    <a:pt x="1223" y="732"/>
                    <a:pt x="1821" y="732"/>
                  </a:cubicBezTo>
                  <a:close/>
                  <a:moveTo>
                    <a:pt x="1821" y="0"/>
                  </a:moveTo>
                  <a:cubicBezTo>
                    <a:pt x="813" y="0"/>
                    <a:pt x="1" y="821"/>
                    <a:pt x="1" y="1820"/>
                  </a:cubicBezTo>
                  <a:cubicBezTo>
                    <a:pt x="1" y="2819"/>
                    <a:pt x="813" y="3631"/>
                    <a:pt x="1821" y="3631"/>
                  </a:cubicBezTo>
                  <a:cubicBezTo>
                    <a:pt x="2820" y="3631"/>
                    <a:pt x="3632" y="2819"/>
                    <a:pt x="3632" y="1820"/>
                  </a:cubicBezTo>
                  <a:cubicBezTo>
                    <a:pt x="3632" y="821"/>
                    <a:pt x="2820"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3" name="Google Shape;4963;p48"/>
            <p:cNvSpPr/>
            <p:nvPr/>
          </p:nvSpPr>
          <p:spPr>
            <a:xfrm>
              <a:off x="2725567" y="1865103"/>
              <a:ext cx="480273" cy="478227"/>
            </a:xfrm>
            <a:custGeom>
              <a:avLst/>
              <a:gdLst/>
              <a:ahLst/>
              <a:cxnLst/>
              <a:rect l="l" t="t" r="r" b="b"/>
              <a:pathLst>
                <a:path w="18779" h="18699" extrusionOk="0">
                  <a:moveTo>
                    <a:pt x="3047" y="12454"/>
                  </a:moveTo>
                  <a:lnTo>
                    <a:pt x="3047" y="12454"/>
                  </a:lnTo>
                  <a:cubicBezTo>
                    <a:pt x="3045" y="12454"/>
                    <a:pt x="3044" y="12454"/>
                    <a:pt x="3042" y="12454"/>
                  </a:cubicBezTo>
                  <a:lnTo>
                    <a:pt x="3051" y="12454"/>
                  </a:lnTo>
                  <a:cubicBezTo>
                    <a:pt x="3050" y="12454"/>
                    <a:pt x="3048" y="12454"/>
                    <a:pt x="3047" y="12454"/>
                  </a:cubicBezTo>
                  <a:close/>
                  <a:moveTo>
                    <a:pt x="7565" y="732"/>
                  </a:moveTo>
                  <a:lnTo>
                    <a:pt x="7565" y="1329"/>
                  </a:lnTo>
                  <a:cubicBezTo>
                    <a:pt x="7565" y="1499"/>
                    <a:pt x="7681" y="1650"/>
                    <a:pt x="7851" y="1686"/>
                  </a:cubicBezTo>
                  <a:cubicBezTo>
                    <a:pt x="8457" y="1820"/>
                    <a:pt x="9028" y="2061"/>
                    <a:pt x="9555" y="2400"/>
                  </a:cubicBezTo>
                  <a:cubicBezTo>
                    <a:pt x="9614" y="2437"/>
                    <a:pt x="9681" y="2456"/>
                    <a:pt x="9748" y="2456"/>
                  </a:cubicBezTo>
                  <a:cubicBezTo>
                    <a:pt x="9843" y="2456"/>
                    <a:pt x="9937" y="2419"/>
                    <a:pt x="10010" y="2346"/>
                  </a:cubicBezTo>
                  <a:lnTo>
                    <a:pt x="10456" y="1891"/>
                  </a:lnTo>
                  <a:lnTo>
                    <a:pt x="11589" y="3024"/>
                  </a:lnTo>
                  <a:lnTo>
                    <a:pt x="11134" y="3488"/>
                  </a:lnTo>
                  <a:cubicBezTo>
                    <a:pt x="11009" y="3604"/>
                    <a:pt x="10991" y="3800"/>
                    <a:pt x="11080" y="3943"/>
                  </a:cubicBezTo>
                  <a:cubicBezTo>
                    <a:pt x="11419" y="4470"/>
                    <a:pt x="11660" y="5049"/>
                    <a:pt x="11785" y="5665"/>
                  </a:cubicBezTo>
                  <a:cubicBezTo>
                    <a:pt x="11820" y="5834"/>
                    <a:pt x="11972" y="5950"/>
                    <a:pt x="12142" y="5950"/>
                  </a:cubicBezTo>
                  <a:lnTo>
                    <a:pt x="12784" y="5950"/>
                  </a:lnTo>
                  <a:lnTo>
                    <a:pt x="12784" y="7565"/>
                  </a:lnTo>
                  <a:lnTo>
                    <a:pt x="12142" y="7565"/>
                  </a:lnTo>
                  <a:cubicBezTo>
                    <a:pt x="11972" y="7565"/>
                    <a:pt x="11820" y="7681"/>
                    <a:pt x="11785" y="7851"/>
                  </a:cubicBezTo>
                  <a:cubicBezTo>
                    <a:pt x="11660" y="8466"/>
                    <a:pt x="11419" y="9046"/>
                    <a:pt x="11080" y="9572"/>
                  </a:cubicBezTo>
                  <a:cubicBezTo>
                    <a:pt x="10991" y="9715"/>
                    <a:pt x="11009" y="9911"/>
                    <a:pt x="11134" y="10027"/>
                  </a:cubicBezTo>
                  <a:lnTo>
                    <a:pt x="11589" y="10491"/>
                  </a:lnTo>
                  <a:lnTo>
                    <a:pt x="10464" y="11624"/>
                  </a:lnTo>
                  <a:lnTo>
                    <a:pt x="10010" y="11169"/>
                  </a:lnTo>
                  <a:cubicBezTo>
                    <a:pt x="9937" y="11096"/>
                    <a:pt x="9843" y="11060"/>
                    <a:pt x="9748" y="11060"/>
                  </a:cubicBezTo>
                  <a:cubicBezTo>
                    <a:pt x="9681" y="11060"/>
                    <a:pt x="9614" y="11078"/>
                    <a:pt x="9555" y="11116"/>
                  </a:cubicBezTo>
                  <a:cubicBezTo>
                    <a:pt x="9028" y="11455"/>
                    <a:pt x="8457" y="11696"/>
                    <a:pt x="7851" y="11829"/>
                  </a:cubicBezTo>
                  <a:cubicBezTo>
                    <a:pt x="7681" y="11865"/>
                    <a:pt x="7565" y="12017"/>
                    <a:pt x="7565" y="12186"/>
                  </a:cubicBezTo>
                  <a:lnTo>
                    <a:pt x="7565" y="12784"/>
                  </a:lnTo>
                  <a:lnTo>
                    <a:pt x="5959" y="12784"/>
                  </a:lnTo>
                  <a:lnTo>
                    <a:pt x="5959" y="12186"/>
                  </a:lnTo>
                  <a:cubicBezTo>
                    <a:pt x="5959" y="12017"/>
                    <a:pt x="5834" y="11865"/>
                    <a:pt x="5665" y="11829"/>
                  </a:cubicBezTo>
                  <a:cubicBezTo>
                    <a:pt x="5067" y="11696"/>
                    <a:pt x="4496" y="11455"/>
                    <a:pt x="3970" y="11116"/>
                  </a:cubicBezTo>
                  <a:cubicBezTo>
                    <a:pt x="3910" y="11078"/>
                    <a:pt x="3843" y="11060"/>
                    <a:pt x="3776" y="11060"/>
                  </a:cubicBezTo>
                  <a:cubicBezTo>
                    <a:pt x="3682" y="11060"/>
                    <a:pt x="3588" y="11096"/>
                    <a:pt x="3515" y="11169"/>
                  </a:cubicBezTo>
                  <a:lnTo>
                    <a:pt x="3060" y="11624"/>
                  </a:lnTo>
                  <a:lnTo>
                    <a:pt x="1936" y="10491"/>
                  </a:lnTo>
                  <a:lnTo>
                    <a:pt x="2391" y="10027"/>
                  </a:lnTo>
                  <a:cubicBezTo>
                    <a:pt x="2516" y="9911"/>
                    <a:pt x="2534" y="9715"/>
                    <a:pt x="2436" y="9572"/>
                  </a:cubicBezTo>
                  <a:cubicBezTo>
                    <a:pt x="2105" y="9046"/>
                    <a:pt x="1865" y="8466"/>
                    <a:pt x="1731" y="7851"/>
                  </a:cubicBezTo>
                  <a:cubicBezTo>
                    <a:pt x="1695" y="7681"/>
                    <a:pt x="1552" y="7565"/>
                    <a:pt x="1374" y="7565"/>
                  </a:cubicBezTo>
                  <a:lnTo>
                    <a:pt x="732" y="7565"/>
                  </a:lnTo>
                  <a:lnTo>
                    <a:pt x="732" y="5950"/>
                  </a:lnTo>
                  <a:lnTo>
                    <a:pt x="1329" y="5950"/>
                  </a:lnTo>
                  <a:cubicBezTo>
                    <a:pt x="1499" y="5950"/>
                    <a:pt x="1650" y="5834"/>
                    <a:pt x="1686" y="5665"/>
                  </a:cubicBezTo>
                  <a:cubicBezTo>
                    <a:pt x="1820" y="5058"/>
                    <a:pt x="2061" y="4487"/>
                    <a:pt x="2400" y="3970"/>
                  </a:cubicBezTo>
                  <a:cubicBezTo>
                    <a:pt x="2498" y="3818"/>
                    <a:pt x="2471" y="3631"/>
                    <a:pt x="2355" y="3506"/>
                  </a:cubicBezTo>
                  <a:lnTo>
                    <a:pt x="1891" y="3060"/>
                  </a:lnTo>
                  <a:lnTo>
                    <a:pt x="3033" y="1936"/>
                  </a:lnTo>
                  <a:lnTo>
                    <a:pt x="3488" y="2382"/>
                  </a:lnTo>
                  <a:cubicBezTo>
                    <a:pt x="3561" y="2455"/>
                    <a:pt x="3655" y="2491"/>
                    <a:pt x="3751" y="2491"/>
                  </a:cubicBezTo>
                  <a:cubicBezTo>
                    <a:pt x="3820" y="2491"/>
                    <a:pt x="3889" y="2473"/>
                    <a:pt x="3952" y="2436"/>
                  </a:cubicBezTo>
                  <a:cubicBezTo>
                    <a:pt x="4478" y="2097"/>
                    <a:pt x="5058" y="1856"/>
                    <a:pt x="5665" y="1731"/>
                  </a:cubicBezTo>
                  <a:cubicBezTo>
                    <a:pt x="5834" y="1695"/>
                    <a:pt x="5959" y="1543"/>
                    <a:pt x="5959" y="1374"/>
                  </a:cubicBezTo>
                  <a:lnTo>
                    <a:pt x="5959" y="732"/>
                  </a:lnTo>
                  <a:close/>
                  <a:moveTo>
                    <a:pt x="15050" y="10919"/>
                  </a:moveTo>
                  <a:lnTo>
                    <a:pt x="15050" y="11312"/>
                  </a:lnTo>
                  <a:cubicBezTo>
                    <a:pt x="15077" y="11472"/>
                    <a:pt x="15184" y="11615"/>
                    <a:pt x="15335" y="11660"/>
                  </a:cubicBezTo>
                  <a:cubicBezTo>
                    <a:pt x="15755" y="11785"/>
                    <a:pt x="16156" y="12017"/>
                    <a:pt x="16486" y="12320"/>
                  </a:cubicBezTo>
                  <a:cubicBezTo>
                    <a:pt x="16555" y="12389"/>
                    <a:pt x="16642" y="12423"/>
                    <a:pt x="16731" y="12423"/>
                  </a:cubicBezTo>
                  <a:cubicBezTo>
                    <a:pt x="16793" y="12423"/>
                    <a:pt x="16856" y="12406"/>
                    <a:pt x="16914" y="12374"/>
                  </a:cubicBezTo>
                  <a:lnTo>
                    <a:pt x="17262" y="12177"/>
                  </a:lnTo>
                  <a:lnTo>
                    <a:pt x="17842" y="13176"/>
                  </a:lnTo>
                  <a:lnTo>
                    <a:pt x="17494" y="13382"/>
                  </a:lnTo>
                  <a:cubicBezTo>
                    <a:pt x="17360" y="13462"/>
                    <a:pt x="17289" y="13622"/>
                    <a:pt x="17325" y="13774"/>
                  </a:cubicBezTo>
                  <a:cubicBezTo>
                    <a:pt x="17369" y="13997"/>
                    <a:pt x="17396" y="14220"/>
                    <a:pt x="17396" y="14443"/>
                  </a:cubicBezTo>
                  <a:cubicBezTo>
                    <a:pt x="17396" y="14666"/>
                    <a:pt x="17369" y="14889"/>
                    <a:pt x="17325" y="15103"/>
                  </a:cubicBezTo>
                  <a:cubicBezTo>
                    <a:pt x="17289" y="15264"/>
                    <a:pt x="17360" y="15424"/>
                    <a:pt x="17494" y="15505"/>
                  </a:cubicBezTo>
                  <a:lnTo>
                    <a:pt x="17842" y="15701"/>
                  </a:lnTo>
                  <a:lnTo>
                    <a:pt x="17262" y="16709"/>
                  </a:lnTo>
                  <a:lnTo>
                    <a:pt x="16914" y="16513"/>
                  </a:lnTo>
                  <a:cubicBezTo>
                    <a:pt x="16855" y="16479"/>
                    <a:pt x="16791" y="16463"/>
                    <a:pt x="16728" y="16463"/>
                  </a:cubicBezTo>
                  <a:cubicBezTo>
                    <a:pt x="16640" y="16463"/>
                    <a:pt x="16554" y="16495"/>
                    <a:pt x="16486" y="16557"/>
                  </a:cubicBezTo>
                  <a:cubicBezTo>
                    <a:pt x="16156" y="16870"/>
                    <a:pt x="15764" y="17093"/>
                    <a:pt x="15335" y="17227"/>
                  </a:cubicBezTo>
                  <a:cubicBezTo>
                    <a:pt x="15184" y="17271"/>
                    <a:pt x="15086" y="17574"/>
                    <a:pt x="15086" y="17574"/>
                  </a:cubicBezTo>
                  <a:lnTo>
                    <a:pt x="15086" y="17967"/>
                  </a:lnTo>
                  <a:lnTo>
                    <a:pt x="13917" y="17967"/>
                  </a:lnTo>
                  <a:lnTo>
                    <a:pt x="13917" y="17574"/>
                  </a:lnTo>
                  <a:cubicBezTo>
                    <a:pt x="13917" y="17414"/>
                    <a:pt x="13810" y="17271"/>
                    <a:pt x="13658" y="17227"/>
                  </a:cubicBezTo>
                  <a:cubicBezTo>
                    <a:pt x="13230" y="17093"/>
                    <a:pt x="12829" y="16870"/>
                    <a:pt x="12498" y="16557"/>
                  </a:cubicBezTo>
                  <a:cubicBezTo>
                    <a:pt x="12431" y="16495"/>
                    <a:pt x="12345" y="16463"/>
                    <a:pt x="12257" y="16463"/>
                  </a:cubicBezTo>
                  <a:cubicBezTo>
                    <a:pt x="12194" y="16463"/>
                    <a:pt x="12130" y="16479"/>
                    <a:pt x="12070" y="16513"/>
                  </a:cubicBezTo>
                  <a:lnTo>
                    <a:pt x="11722" y="16709"/>
                  </a:lnTo>
                  <a:lnTo>
                    <a:pt x="11134" y="15710"/>
                  </a:lnTo>
                  <a:lnTo>
                    <a:pt x="11481" y="15505"/>
                  </a:lnTo>
                  <a:cubicBezTo>
                    <a:pt x="11624" y="15424"/>
                    <a:pt x="11696" y="15264"/>
                    <a:pt x="11660" y="15103"/>
                  </a:cubicBezTo>
                  <a:cubicBezTo>
                    <a:pt x="11606" y="14889"/>
                    <a:pt x="11580" y="14666"/>
                    <a:pt x="11580" y="14443"/>
                  </a:cubicBezTo>
                  <a:cubicBezTo>
                    <a:pt x="11580" y="14220"/>
                    <a:pt x="11606" y="13997"/>
                    <a:pt x="11660" y="13783"/>
                  </a:cubicBezTo>
                  <a:cubicBezTo>
                    <a:pt x="11696" y="13631"/>
                    <a:pt x="11624" y="13462"/>
                    <a:pt x="11481" y="13382"/>
                  </a:cubicBezTo>
                  <a:lnTo>
                    <a:pt x="11134" y="13185"/>
                  </a:lnTo>
                  <a:lnTo>
                    <a:pt x="11722" y="12186"/>
                  </a:lnTo>
                  <a:lnTo>
                    <a:pt x="12070" y="12382"/>
                  </a:lnTo>
                  <a:cubicBezTo>
                    <a:pt x="12130" y="12416"/>
                    <a:pt x="12194" y="12432"/>
                    <a:pt x="12257" y="12432"/>
                  </a:cubicBezTo>
                  <a:cubicBezTo>
                    <a:pt x="12345" y="12432"/>
                    <a:pt x="12431" y="12400"/>
                    <a:pt x="12498" y="12338"/>
                  </a:cubicBezTo>
                  <a:cubicBezTo>
                    <a:pt x="12829" y="12026"/>
                    <a:pt x="13230" y="11794"/>
                    <a:pt x="13658" y="11669"/>
                  </a:cubicBezTo>
                  <a:cubicBezTo>
                    <a:pt x="13810" y="11624"/>
                    <a:pt x="13917" y="11481"/>
                    <a:pt x="13917" y="11321"/>
                  </a:cubicBezTo>
                  <a:lnTo>
                    <a:pt x="13917" y="10919"/>
                  </a:lnTo>
                  <a:close/>
                  <a:moveTo>
                    <a:pt x="5594" y="0"/>
                  </a:moveTo>
                  <a:cubicBezTo>
                    <a:pt x="5388" y="0"/>
                    <a:pt x="5228" y="161"/>
                    <a:pt x="5228" y="366"/>
                  </a:cubicBezTo>
                  <a:lnTo>
                    <a:pt x="5228" y="1080"/>
                  </a:lnTo>
                  <a:cubicBezTo>
                    <a:pt x="4737" y="1213"/>
                    <a:pt x="4264" y="1410"/>
                    <a:pt x="3827" y="1668"/>
                  </a:cubicBezTo>
                  <a:lnTo>
                    <a:pt x="3319" y="1160"/>
                  </a:lnTo>
                  <a:cubicBezTo>
                    <a:pt x="3247" y="1088"/>
                    <a:pt x="3154" y="1053"/>
                    <a:pt x="3060" y="1053"/>
                  </a:cubicBezTo>
                  <a:cubicBezTo>
                    <a:pt x="2966" y="1053"/>
                    <a:pt x="2873" y="1088"/>
                    <a:pt x="2801" y="1160"/>
                  </a:cubicBezTo>
                  <a:lnTo>
                    <a:pt x="1160" y="2801"/>
                  </a:lnTo>
                  <a:cubicBezTo>
                    <a:pt x="1088" y="2864"/>
                    <a:pt x="1053" y="2962"/>
                    <a:pt x="1053" y="3060"/>
                  </a:cubicBezTo>
                  <a:cubicBezTo>
                    <a:pt x="1053" y="3149"/>
                    <a:pt x="1088" y="3247"/>
                    <a:pt x="1160" y="3319"/>
                  </a:cubicBezTo>
                  <a:lnTo>
                    <a:pt x="1668" y="3827"/>
                  </a:lnTo>
                  <a:cubicBezTo>
                    <a:pt x="1419" y="4264"/>
                    <a:pt x="1222" y="4737"/>
                    <a:pt x="1088" y="5228"/>
                  </a:cubicBezTo>
                  <a:lnTo>
                    <a:pt x="366" y="5228"/>
                  </a:lnTo>
                  <a:cubicBezTo>
                    <a:pt x="170" y="5228"/>
                    <a:pt x="0" y="5388"/>
                    <a:pt x="0" y="5585"/>
                  </a:cubicBezTo>
                  <a:lnTo>
                    <a:pt x="0" y="7931"/>
                  </a:lnTo>
                  <a:cubicBezTo>
                    <a:pt x="0" y="8083"/>
                    <a:pt x="107" y="8234"/>
                    <a:pt x="277" y="8279"/>
                  </a:cubicBezTo>
                  <a:cubicBezTo>
                    <a:pt x="303" y="8288"/>
                    <a:pt x="339" y="8288"/>
                    <a:pt x="366" y="8288"/>
                  </a:cubicBezTo>
                  <a:lnTo>
                    <a:pt x="1088" y="8288"/>
                  </a:lnTo>
                  <a:cubicBezTo>
                    <a:pt x="1213" y="8778"/>
                    <a:pt x="1410" y="9251"/>
                    <a:pt x="1668" y="9688"/>
                  </a:cubicBezTo>
                  <a:lnTo>
                    <a:pt x="1151" y="10197"/>
                  </a:lnTo>
                  <a:cubicBezTo>
                    <a:pt x="1017" y="10340"/>
                    <a:pt x="1017" y="10571"/>
                    <a:pt x="1151" y="10714"/>
                  </a:cubicBezTo>
                  <a:lnTo>
                    <a:pt x="2792" y="12347"/>
                  </a:lnTo>
                  <a:cubicBezTo>
                    <a:pt x="2863" y="12417"/>
                    <a:pt x="2950" y="12453"/>
                    <a:pt x="3047" y="12454"/>
                  </a:cubicBezTo>
                  <a:lnTo>
                    <a:pt x="3047" y="12454"/>
                  </a:lnTo>
                  <a:cubicBezTo>
                    <a:pt x="3143" y="12453"/>
                    <a:pt x="3231" y="12417"/>
                    <a:pt x="3301" y="12347"/>
                  </a:cubicBezTo>
                  <a:lnTo>
                    <a:pt x="3818" y="11829"/>
                  </a:lnTo>
                  <a:cubicBezTo>
                    <a:pt x="4264" y="12088"/>
                    <a:pt x="4728" y="12284"/>
                    <a:pt x="5228" y="12418"/>
                  </a:cubicBezTo>
                  <a:lnTo>
                    <a:pt x="5228" y="13150"/>
                  </a:lnTo>
                  <a:cubicBezTo>
                    <a:pt x="5228" y="13355"/>
                    <a:pt x="5388" y="13515"/>
                    <a:pt x="5594" y="13515"/>
                  </a:cubicBezTo>
                  <a:lnTo>
                    <a:pt x="7931" y="13515"/>
                  </a:lnTo>
                  <a:cubicBezTo>
                    <a:pt x="8127" y="13515"/>
                    <a:pt x="8297" y="13355"/>
                    <a:pt x="8297" y="13150"/>
                  </a:cubicBezTo>
                  <a:lnTo>
                    <a:pt x="8297" y="12427"/>
                  </a:lnTo>
                  <a:cubicBezTo>
                    <a:pt x="8787" y="12293"/>
                    <a:pt x="9251" y="12097"/>
                    <a:pt x="9697" y="11847"/>
                  </a:cubicBezTo>
                  <a:lnTo>
                    <a:pt x="10206" y="12356"/>
                  </a:lnTo>
                  <a:cubicBezTo>
                    <a:pt x="10224" y="12382"/>
                    <a:pt x="10250" y="12400"/>
                    <a:pt x="10286" y="12418"/>
                  </a:cubicBezTo>
                  <a:cubicBezTo>
                    <a:pt x="10343" y="12448"/>
                    <a:pt x="10402" y="12462"/>
                    <a:pt x="10459" y="12462"/>
                  </a:cubicBezTo>
                  <a:cubicBezTo>
                    <a:pt x="10557" y="12462"/>
                    <a:pt x="10650" y="12423"/>
                    <a:pt x="10723" y="12356"/>
                  </a:cubicBezTo>
                  <a:lnTo>
                    <a:pt x="10902" y="12177"/>
                  </a:lnTo>
                  <a:lnTo>
                    <a:pt x="10340" y="13141"/>
                  </a:lnTo>
                  <a:cubicBezTo>
                    <a:pt x="10241" y="13319"/>
                    <a:pt x="10304" y="13542"/>
                    <a:pt x="10473" y="13640"/>
                  </a:cubicBezTo>
                  <a:lnTo>
                    <a:pt x="10911" y="13890"/>
                  </a:lnTo>
                  <a:cubicBezTo>
                    <a:pt x="10884" y="14077"/>
                    <a:pt x="10866" y="14265"/>
                    <a:pt x="10866" y="14452"/>
                  </a:cubicBezTo>
                  <a:cubicBezTo>
                    <a:pt x="10866" y="14639"/>
                    <a:pt x="10884" y="14827"/>
                    <a:pt x="10911" y="15014"/>
                  </a:cubicBezTo>
                  <a:lnTo>
                    <a:pt x="10473" y="15264"/>
                  </a:lnTo>
                  <a:cubicBezTo>
                    <a:pt x="10393" y="15317"/>
                    <a:pt x="10331" y="15398"/>
                    <a:pt x="10304" y="15487"/>
                  </a:cubicBezTo>
                  <a:cubicBezTo>
                    <a:pt x="10277" y="15585"/>
                    <a:pt x="10295" y="15683"/>
                    <a:pt x="10340" y="15763"/>
                  </a:cubicBezTo>
                  <a:lnTo>
                    <a:pt x="11285" y="17405"/>
                  </a:lnTo>
                  <a:cubicBezTo>
                    <a:pt x="11339" y="17485"/>
                    <a:pt x="11419" y="17548"/>
                    <a:pt x="11508" y="17574"/>
                  </a:cubicBezTo>
                  <a:cubicBezTo>
                    <a:pt x="11537" y="17583"/>
                    <a:pt x="11567" y="17587"/>
                    <a:pt x="11598" y="17587"/>
                  </a:cubicBezTo>
                  <a:cubicBezTo>
                    <a:pt x="11663" y="17587"/>
                    <a:pt x="11730" y="17569"/>
                    <a:pt x="11785" y="17539"/>
                  </a:cubicBezTo>
                  <a:lnTo>
                    <a:pt x="12222" y="17280"/>
                  </a:lnTo>
                  <a:cubicBezTo>
                    <a:pt x="12516" y="17521"/>
                    <a:pt x="12837" y="17708"/>
                    <a:pt x="13185" y="17842"/>
                  </a:cubicBezTo>
                  <a:lnTo>
                    <a:pt x="13185" y="18333"/>
                  </a:lnTo>
                  <a:cubicBezTo>
                    <a:pt x="13185" y="18538"/>
                    <a:pt x="13355" y="18698"/>
                    <a:pt x="13551" y="18698"/>
                  </a:cubicBezTo>
                  <a:lnTo>
                    <a:pt x="15451" y="18698"/>
                  </a:lnTo>
                  <a:cubicBezTo>
                    <a:pt x="15657" y="18698"/>
                    <a:pt x="15817" y="18538"/>
                    <a:pt x="15817" y="18333"/>
                  </a:cubicBezTo>
                  <a:lnTo>
                    <a:pt x="15817" y="17833"/>
                  </a:lnTo>
                  <a:cubicBezTo>
                    <a:pt x="16165" y="17699"/>
                    <a:pt x="16495" y="17512"/>
                    <a:pt x="16790" y="17271"/>
                  </a:cubicBezTo>
                  <a:lnTo>
                    <a:pt x="17227" y="17530"/>
                  </a:lnTo>
                  <a:cubicBezTo>
                    <a:pt x="17284" y="17562"/>
                    <a:pt x="17347" y="17576"/>
                    <a:pt x="17408" y="17576"/>
                  </a:cubicBezTo>
                  <a:cubicBezTo>
                    <a:pt x="17537" y="17576"/>
                    <a:pt x="17663" y="17511"/>
                    <a:pt x="17735" y="17396"/>
                  </a:cubicBezTo>
                  <a:lnTo>
                    <a:pt x="18681" y="15755"/>
                  </a:lnTo>
                  <a:cubicBezTo>
                    <a:pt x="18725" y="15674"/>
                    <a:pt x="18743" y="15576"/>
                    <a:pt x="18716" y="15478"/>
                  </a:cubicBezTo>
                  <a:cubicBezTo>
                    <a:pt x="18690" y="15389"/>
                    <a:pt x="18627" y="15309"/>
                    <a:pt x="18547" y="15255"/>
                  </a:cubicBezTo>
                  <a:lnTo>
                    <a:pt x="18110" y="15005"/>
                  </a:lnTo>
                  <a:cubicBezTo>
                    <a:pt x="18137" y="14818"/>
                    <a:pt x="18154" y="14631"/>
                    <a:pt x="18154" y="14443"/>
                  </a:cubicBezTo>
                  <a:cubicBezTo>
                    <a:pt x="18154" y="14256"/>
                    <a:pt x="18137" y="14068"/>
                    <a:pt x="18110" y="13890"/>
                  </a:cubicBezTo>
                  <a:lnTo>
                    <a:pt x="18547" y="13631"/>
                  </a:lnTo>
                  <a:cubicBezTo>
                    <a:pt x="18716" y="13533"/>
                    <a:pt x="18779" y="13310"/>
                    <a:pt x="18681" y="13141"/>
                  </a:cubicBezTo>
                  <a:lnTo>
                    <a:pt x="17735" y="11499"/>
                  </a:lnTo>
                  <a:cubicBezTo>
                    <a:pt x="17663" y="11384"/>
                    <a:pt x="17537" y="11319"/>
                    <a:pt x="17408" y="11319"/>
                  </a:cubicBezTo>
                  <a:cubicBezTo>
                    <a:pt x="17347" y="11319"/>
                    <a:pt x="17284" y="11334"/>
                    <a:pt x="17227" y="11365"/>
                  </a:cubicBezTo>
                  <a:lnTo>
                    <a:pt x="16790" y="11615"/>
                  </a:lnTo>
                  <a:cubicBezTo>
                    <a:pt x="16495" y="11383"/>
                    <a:pt x="16165" y="11196"/>
                    <a:pt x="15817" y="11062"/>
                  </a:cubicBezTo>
                  <a:lnTo>
                    <a:pt x="15817" y="10554"/>
                  </a:lnTo>
                  <a:cubicBezTo>
                    <a:pt x="15817" y="10357"/>
                    <a:pt x="15657" y="10188"/>
                    <a:pt x="15451" y="10188"/>
                  </a:cubicBezTo>
                  <a:lnTo>
                    <a:pt x="13551" y="10188"/>
                  </a:lnTo>
                  <a:cubicBezTo>
                    <a:pt x="13355" y="10188"/>
                    <a:pt x="13185" y="10357"/>
                    <a:pt x="13185" y="10554"/>
                  </a:cubicBezTo>
                  <a:lnTo>
                    <a:pt x="13185" y="11053"/>
                  </a:lnTo>
                  <a:cubicBezTo>
                    <a:pt x="12837" y="11187"/>
                    <a:pt x="12498" y="11383"/>
                    <a:pt x="12204" y="11615"/>
                  </a:cubicBezTo>
                  <a:lnTo>
                    <a:pt x="11767" y="11365"/>
                  </a:lnTo>
                  <a:cubicBezTo>
                    <a:pt x="11749" y="11357"/>
                    <a:pt x="11731" y="11348"/>
                    <a:pt x="11705" y="11339"/>
                  </a:cubicBezTo>
                  <a:lnTo>
                    <a:pt x="12347" y="10714"/>
                  </a:lnTo>
                  <a:cubicBezTo>
                    <a:pt x="12490" y="10571"/>
                    <a:pt x="12490" y="10340"/>
                    <a:pt x="12347" y="10197"/>
                  </a:cubicBezTo>
                  <a:lnTo>
                    <a:pt x="11829" y="9688"/>
                  </a:lnTo>
                  <a:cubicBezTo>
                    <a:pt x="12088" y="9251"/>
                    <a:pt x="12284" y="8778"/>
                    <a:pt x="12418" y="8288"/>
                  </a:cubicBezTo>
                  <a:lnTo>
                    <a:pt x="13150" y="8288"/>
                  </a:lnTo>
                  <a:cubicBezTo>
                    <a:pt x="13355" y="8288"/>
                    <a:pt x="13515" y="8127"/>
                    <a:pt x="13515" y="7931"/>
                  </a:cubicBezTo>
                  <a:lnTo>
                    <a:pt x="13515" y="5585"/>
                  </a:lnTo>
                  <a:cubicBezTo>
                    <a:pt x="13515" y="5388"/>
                    <a:pt x="13355" y="5228"/>
                    <a:pt x="13150" y="5228"/>
                  </a:cubicBezTo>
                  <a:lnTo>
                    <a:pt x="12436" y="5228"/>
                  </a:lnTo>
                  <a:cubicBezTo>
                    <a:pt x="12302" y="4737"/>
                    <a:pt x="12106" y="4264"/>
                    <a:pt x="11856" y="3827"/>
                  </a:cubicBezTo>
                  <a:lnTo>
                    <a:pt x="12356" y="3319"/>
                  </a:lnTo>
                  <a:cubicBezTo>
                    <a:pt x="12383" y="3292"/>
                    <a:pt x="12409" y="3265"/>
                    <a:pt x="12418" y="3229"/>
                  </a:cubicBezTo>
                  <a:cubicBezTo>
                    <a:pt x="12498" y="3078"/>
                    <a:pt x="12472" y="2908"/>
                    <a:pt x="12356" y="2801"/>
                  </a:cubicBezTo>
                  <a:lnTo>
                    <a:pt x="10714" y="1160"/>
                  </a:lnTo>
                  <a:cubicBezTo>
                    <a:pt x="10643" y="1088"/>
                    <a:pt x="10551" y="1053"/>
                    <a:pt x="10460" y="1053"/>
                  </a:cubicBezTo>
                  <a:cubicBezTo>
                    <a:pt x="10369" y="1053"/>
                    <a:pt x="10277" y="1088"/>
                    <a:pt x="10206" y="1160"/>
                  </a:cubicBezTo>
                  <a:lnTo>
                    <a:pt x="9697" y="1668"/>
                  </a:lnTo>
                  <a:cubicBezTo>
                    <a:pt x="9251" y="1410"/>
                    <a:pt x="8787" y="1213"/>
                    <a:pt x="8297" y="1088"/>
                  </a:cubicBezTo>
                  <a:lnTo>
                    <a:pt x="8297" y="366"/>
                  </a:lnTo>
                  <a:cubicBezTo>
                    <a:pt x="8297" y="161"/>
                    <a:pt x="8127" y="0"/>
                    <a:pt x="7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4" name="Google Shape;4964;p48"/>
            <p:cNvSpPr/>
            <p:nvPr/>
          </p:nvSpPr>
          <p:spPr>
            <a:xfrm>
              <a:off x="3106784" y="1865103"/>
              <a:ext cx="18721" cy="78490"/>
            </a:xfrm>
            <a:custGeom>
              <a:avLst/>
              <a:gdLst/>
              <a:ahLst/>
              <a:cxnLst/>
              <a:rect l="l" t="t" r="r" b="b"/>
              <a:pathLst>
                <a:path w="732" h="3069" extrusionOk="0">
                  <a:moveTo>
                    <a:pt x="366" y="0"/>
                  </a:moveTo>
                  <a:cubicBezTo>
                    <a:pt x="161" y="0"/>
                    <a:pt x="0" y="161"/>
                    <a:pt x="0" y="366"/>
                  </a:cubicBezTo>
                  <a:lnTo>
                    <a:pt x="0" y="2703"/>
                  </a:lnTo>
                  <a:cubicBezTo>
                    <a:pt x="0" y="2908"/>
                    <a:pt x="161" y="3069"/>
                    <a:pt x="366" y="3069"/>
                  </a:cubicBezTo>
                  <a:cubicBezTo>
                    <a:pt x="562" y="3069"/>
                    <a:pt x="732" y="2908"/>
                    <a:pt x="732" y="2703"/>
                  </a:cubicBezTo>
                  <a:lnTo>
                    <a:pt x="732" y="366"/>
                  </a:lnTo>
                  <a:cubicBezTo>
                    <a:pt x="732" y="161"/>
                    <a:pt x="562"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5" name="Google Shape;4965;p48"/>
            <p:cNvSpPr/>
            <p:nvPr/>
          </p:nvSpPr>
          <p:spPr>
            <a:xfrm>
              <a:off x="3069371" y="1865103"/>
              <a:ext cx="18721" cy="78490"/>
            </a:xfrm>
            <a:custGeom>
              <a:avLst/>
              <a:gdLst/>
              <a:ahLst/>
              <a:cxnLst/>
              <a:rect l="l" t="t" r="r" b="b"/>
              <a:pathLst>
                <a:path w="732" h="3069" extrusionOk="0">
                  <a:moveTo>
                    <a:pt x="366" y="0"/>
                  </a:moveTo>
                  <a:cubicBezTo>
                    <a:pt x="161" y="0"/>
                    <a:pt x="0" y="161"/>
                    <a:pt x="0" y="366"/>
                  </a:cubicBezTo>
                  <a:lnTo>
                    <a:pt x="0" y="2703"/>
                  </a:lnTo>
                  <a:cubicBezTo>
                    <a:pt x="0" y="2908"/>
                    <a:pt x="161" y="3069"/>
                    <a:pt x="366" y="3069"/>
                  </a:cubicBezTo>
                  <a:cubicBezTo>
                    <a:pt x="571" y="3069"/>
                    <a:pt x="732" y="2908"/>
                    <a:pt x="732" y="2703"/>
                  </a:cubicBezTo>
                  <a:lnTo>
                    <a:pt x="732" y="366"/>
                  </a:lnTo>
                  <a:cubicBezTo>
                    <a:pt x="732" y="161"/>
                    <a:pt x="571"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6" name="Google Shape;4966;p48"/>
            <p:cNvSpPr/>
            <p:nvPr/>
          </p:nvSpPr>
          <p:spPr>
            <a:xfrm>
              <a:off x="3144197" y="1865103"/>
              <a:ext cx="59794" cy="78490"/>
            </a:xfrm>
            <a:custGeom>
              <a:avLst/>
              <a:gdLst/>
              <a:ahLst/>
              <a:cxnLst/>
              <a:rect l="l" t="t" r="r" b="b"/>
              <a:pathLst>
                <a:path w="2338" h="3069" extrusionOk="0">
                  <a:moveTo>
                    <a:pt x="1169" y="732"/>
                  </a:moveTo>
                  <a:cubicBezTo>
                    <a:pt x="1410" y="732"/>
                    <a:pt x="1606" y="928"/>
                    <a:pt x="1606" y="1169"/>
                  </a:cubicBezTo>
                  <a:lnTo>
                    <a:pt x="1606" y="1900"/>
                  </a:lnTo>
                  <a:cubicBezTo>
                    <a:pt x="1606" y="2141"/>
                    <a:pt x="1410" y="2337"/>
                    <a:pt x="1169" y="2337"/>
                  </a:cubicBezTo>
                  <a:cubicBezTo>
                    <a:pt x="928" y="2337"/>
                    <a:pt x="732" y="2141"/>
                    <a:pt x="732" y="1900"/>
                  </a:cubicBezTo>
                  <a:lnTo>
                    <a:pt x="732" y="1169"/>
                  </a:lnTo>
                  <a:cubicBezTo>
                    <a:pt x="732" y="928"/>
                    <a:pt x="928" y="732"/>
                    <a:pt x="1169" y="732"/>
                  </a:cubicBezTo>
                  <a:close/>
                  <a:moveTo>
                    <a:pt x="1169" y="0"/>
                  </a:moveTo>
                  <a:cubicBezTo>
                    <a:pt x="518" y="0"/>
                    <a:pt x="0" y="526"/>
                    <a:pt x="0" y="1169"/>
                  </a:cubicBezTo>
                  <a:lnTo>
                    <a:pt x="0" y="1900"/>
                  </a:lnTo>
                  <a:cubicBezTo>
                    <a:pt x="0" y="2543"/>
                    <a:pt x="518" y="3069"/>
                    <a:pt x="1169" y="3069"/>
                  </a:cubicBezTo>
                  <a:cubicBezTo>
                    <a:pt x="1811" y="3069"/>
                    <a:pt x="2338" y="2543"/>
                    <a:pt x="2338" y="1900"/>
                  </a:cubicBezTo>
                  <a:lnTo>
                    <a:pt x="2338" y="1169"/>
                  </a:lnTo>
                  <a:cubicBezTo>
                    <a:pt x="2338" y="526"/>
                    <a:pt x="1811"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7" name="Google Shape;4967;p48"/>
            <p:cNvSpPr/>
            <p:nvPr/>
          </p:nvSpPr>
          <p:spPr>
            <a:xfrm>
              <a:off x="3185267" y="1962280"/>
              <a:ext cx="18721" cy="78515"/>
            </a:xfrm>
            <a:custGeom>
              <a:avLst/>
              <a:gdLst/>
              <a:ahLst/>
              <a:cxnLst/>
              <a:rect l="l" t="t" r="r" b="b"/>
              <a:pathLst>
                <a:path w="732" h="3070" extrusionOk="0">
                  <a:moveTo>
                    <a:pt x="366" y="0"/>
                  </a:moveTo>
                  <a:cubicBezTo>
                    <a:pt x="161" y="0"/>
                    <a:pt x="0" y="161"/>
                    <a:pt x="0" y="366"/>
                  </a:cubicBezTo>
                  <a:lnTo>
                    <a:pt x="0" y="2703"/>
                  </a:lnTo>
                  <a:cubicBezTo>
                    <a:pt x="0" y="2900"/>
                    <a:pt x="161" y="3069"/>
                    <a:pt x="366" y="3069"/>
                  </a:cubicBezTo>
                  <a:cubicBezTo>
                    <a:pt x="562" y="3069"/>
                    <a:pt x="732" y="2900"/>
                    <a:pt x="732" y="2703"/>
                  </a:cubicBezTo>
                  <a:lnTo>
                    <a:pt x="732" y="366"/>
                  </a:lnTo>
                  <a:cubicBezTo>
                    <a:pt x="732" y="161"/>
                    <a:pt x="562"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8" name="Google Shape;4968;p48"/>
            <p:cNvSpPr/>
            <p:nvPr/>
          </p:nvSpPr>
          <p:spPr>
            <a:xfrm>
              <a:off x="3106784" y="1962280"/>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1"/>
                    <a:pt x="1410" y="2338"/>
                    <a:pt x="1169" y="2338"/>
                  </a:cubicBezTo>
                  <a:cubicBezTo>
                    <a:pt x="928" y="2338"/>
                    <a:pt x="732" y="2141"/>
                    <a:pt x="732" y="1901"/>
                  </a:cubicBezTo>
                  <a:lnTo>
                    <a:pt x="732" y="1169"/>
                  </a:lnTo>
                  <a:cubicBezTo>
                    <a:pt x="732" y="928"/>
                    <a:pt x="928" y="732"/>
                    <a:pt x="1169" y="732"/>
                  </a:cubicBezTo>
                  <a:close/>
                  <a:moveTo>
                    <a:pt x="1169" y="0"/>
                  </a:moveTo>
                  <a:cubicBezTo>
                    <a:pt x="527" y="0"/>
                    <a:pt x="0" y="527"/>
                    <a:pt x="0" y="1169"/>
                  </a:cubicBezTo>
                  <a:lnTo>
                    <a:pt x="0" y="1901"/>
                  </a:lnTo>
                  <a:cubicBezTo>
                    <a:pt x="0" y="2543"/>
                    <a:pt x="527" y="3069"/>
                    <a:pt x="1169" y="3069"/>
                  </a:cubicBezTo>
                  <a:cubicBezTo>
                    <a:pt x="1811" y="3069"/>
                    <a:pt x="2337" y="2543"/>
                    <a:pt x="2337" y="1901"/>
                  </a:cubicBezTo>
                  <a:lnTo>
                    <a:pt x="2337" y="1169"/>
                  </a:lnTo>
                  <a:cubicBezTo>
                    <a:pt x="2337" y="527"/>
                    <a:pt x="1811"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9" name="Google Shape;4969;p48"/>
            <p:cNvSpPr/>
            <p:nvPr/>
          </p:nvSpPr>
          <p:spPr>
            <a:xfrm>
              <a:off x="2756587" y="2264782"/>
              <a:ext cx="18491" cy="78515"/>
            </a:xfrm>
            <a:custGeom>
              <a:avLst/>
              <a:gdLst/>
              <a:ahLst/>
              <a:cxnLst/>
              <a:rect l="l" t="t" r="r" b="b"/>
              <a:pathLst>
                <a:path w="723" h="3070" extrusionOk="0">
                  <a:moveTo>
                    <a:pt x="357" y="1"/>
                  </a:moveTo>
                  <a:cubicBezTo>
                    <a:pt x="161" y="1"/>
                    <a:pt x="0" y="170"/>
                    <a:pt x="0" y="366"/>
                  </a:cubicBezTo>
                  <a:lnTo>
                    <a:pt x="0" y="2704"/>
                  </a:lnTo>
                  <a:cubicBezTo>
                    <a:pt x="0" y="2909"/>
                    <a:pt x="161" y="3069"/>
                    <a:pt x="357" y="3069"/>
                  </a:cubicBezTo>
                  <a:cubicBezTo>
                    <a:pt x="562" y="3069"/>
                    <a:pt x="723" y="2909"/>
                    <a:pt x="723" y="2704"/>
                  </a:cubicBezTo>
                  <a:lnTo>
                    <a:pt x="723" y="366"/>
                  </a:lnTo>
                  <a:cubicBezTo>
                    <a:pt x="723" y="170"/>
                    <a:pt x="562" y="1"/>
                    <a:pt x="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0" name="Google Shape;4970;p48"/>
            <p:cNvSpPr/>
            <p:nvPr/>
          </p:nvSpPr>
          <p:spPr>
            <a:xfrm>
              <a:off x="2793770" y="2264782"/>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2"/>
                    <a:pt x="1410" y="2347"/>
                    <a:pt x="1169" y="2347"/>
                  </a:cubicBezTo>
                  <a:cubicBezTo>
                    <a:pt x="928" y="2347"/>
                    <a:pt x="732" y="2142"/>
                    <a:pt x="732" y="1901"/>
                  </a:cubicBezTo>
                  <a:lnTo>
                    <a:pt x="732" y="1169"/>
                  </a:lnTo>
                  <a:cubicBezTo>
                    <a:pt x="732" y="928"/>
                    <a:pt x="928" y="732"/>
                    <a:pt x="1169" y="732"/>
                  </a:cubicBezTo>
                  <a:close/>
                  <a:moveTo>
                    <a:pt x="1169" y="1"/>
                  </a:moveTo>
                  <a:cubicBezTo>
                    <a:pt x="527" y="1"/>
                    <a:pt x="0" y="527"/>
                    <a:pt x="0" y="1169"/>
                  </a:cubicBezTo>
                  <a:lnTo>
                    <a:pt x="0" y="1901"/>
                  </a:lnTo>
                  <a:cubicBezTo>
                    <a:pt x="0" y="2552"/>
                    <a:pt x="527" y="3069"/>
                    <a:pt x="1169" y="3069"/>
                  </a:cubicBezTo>
                  <a:cubicBezTo>
                    <a:pt x="1820" y="3069"/>
                    <a:pt x="2338" y="2552"/>
                    <a:pt x="2338" y="1901"/>
                  </a:cubicBezTo>
                  <a:lnTo>
                    <a:pt x="2338" y="1169"/>
                  </a:lnTo>
                  <a:cubicBezTo>
                    <a:pt x="2338" y="527"/>
                    <a:pt x="182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1" name="Google Shape;4971;p48"/>
            <p:cNvSpPr/>
            <p:nvPr/>
          </p:nvSpPr>
          <p:spPr>
            <a:xfrm>
              <a:off x="2872254" y="2264782"/>
              <a:ext cx="18721" cy="78515"/>
            </a:xfrm>
            <a:custGeom>
              <a:avLst/>
              <a:gdLst/>
              <a:ahLst/>
              <a:cxnLst/>
              <a:rect l="l" t="t" r="r" b="b"/>
              <a:pathLst>
                <a:path w="732" h="3070" extrusionOk="0">
                  <a:moveTo>
                    <a:pt x="366" y="1"/>
                  </a:moveTo>
                  <a:cubicBezTo>
                    <a:pt x="170" y="1"/>
                    <a:pt x="0" y="170"/>
                    <a:pt x="0" y="366"/>
                  </a:cubicBezTo>
                  <a:lnTo>
                    <a:pt x="0" y="2704"/>
                  </a:lnTo>
                  <a:cubicBezTo>
                    <a:pt x="0" y="2909"/>
                    <a:pt x="170" y="3069"/>
                    <a:pt x="366" y="3069"/>
                  </a:cubicBezTo>
                  <a:cubicBezTo>
                    <a:pt x="571" y="3069"/>
                    <a:pt x="732" y="2909"/>
                    <a:pt x="732" y="2704"/>
                  </a:cubicBezTo>
                  <a:lnTo>
                    <a:pt x="732" y="366"/>
                  </a:lnTo>
                  <a:cubicBezTo>
                    <a:pt x="732" y="170"/>
                    <a:pt x="571"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2" name="Google Shape;4972;p48"/>
            <p:cNvSpPr/>
            <p:nvPr/>
          </p:nvSpPr>
          <p:spPr>
            <a:xfrm>
              <a:off x="2909667" y="2264782"/>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2"/>
                    <a:pt x="1410" y="2347"/>
                    <a:pt x="1169" y="2347"/>
                  </a:cubicBezTo>
                  <a:cubicBezTo>
                    <a:pt x="928" y="2347"/>
                    <a:pt x="732" y="2142"/>
                    <a:pt x="732" y="1901"/>
                  </a:cubicBezTo>
                  <a:lnTo>
                    <a:pt x="732" y="1169"/>
                  </a:lnTo>
                  <a:cubicBezTo>
                    <a:pt x="732" y="928"/>
                    <a:pt x="928" y="732"/>
                    <a:pt x="1169" y="732"/>
                  </a:cubicBezTo>
                  <a:close/>
                  <a:moveTo>
                    <a:pt x="1169" y="1"/>
                  </a:moveTo>
                  <a:cubicBezTo>
                    <a:pt x="527" y="1"/>
                    <a:pt x="0" y="527"/>
                    <a:pt x="0" y="1169"/>
                  </a:cubicBezTo>
                  <a:lnTo>
                    <a:pt x="0" y="1901"/>
                  </a:lnTo>
                  <a:cubicBezTo>
                    <a:pt x="0" y="2552"/>
                    <a:pt x="527" y="3069"/>
                    <a:pt x="1169" y="3069"/>
                  </a:cubicBezTo>
                  <a:cubicBezTo>
                    <a:pt x="1811" y="3069"/>
                    <a:pt x="2338" y="2552"/>
                    <a:pt x="2338" y="1901"/>
                  </a:cubicBezTo>
                  <a:lnTo>
                    <a:pt x="2338" y="1169"/>
                  </a:lnTo>
                  <a:cubicBezTo>
                    <a:pt x="2338" y="527"/>
                    <a:pt x="1811"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3" name="Google Shape;4973;p48"/>
            <p:cNvSpPr/>
            <p:nvPr/>
          </p:nvSpPr>
          <p:spPr>
            <a:xfrm>
              <a:off x="2888902" y="1959544"/>
              <a:ext cx="18746" cy="18721"/>
            </a:xfrm>
            <a:custGeom>
              <a:avLst/>
              <a:gdLst/>
              <a:ahLst/>
              <a:cxnLst/>
              <a:rect l="l" t="t" r="r" b="b"/>
              <a:pathLst>
                <a:path w="733" h="732" extrusionOk="0">
                  <a:moveTo>
                    <a:pt x="366" y="0"/>
                  </a:moveTo>
                  <a:cubicBezTo>
                    <a:pt x="268" y="0"/>
                    <a:pt x="179" y="36"/>
                    <a:pt x="108" y="107"/>
                  </a:cubicBezTo>
                  <a:cubicBezTo>
                    <a:pt x="45" y="170"/>
                    <a:pt x="1" y="268"/>
                    <a:pt x="1" y="366"/>
                  </a:cubicBezTo>
                  <a:cubicBezTo>
                    <a:pt x="1" y="455"/>
                    <a:pt x="45" y="553"/>
                    <a:pt x="108" y="625"/>
                  </a:cubicBezTo>
                  <a:cubicBezTo>
                    <a:pt x="179" y="687"/>
                    <a:pt x="268" y="732"/>
                    <a:pt x="366" y="732"/>
                  </a:cubicBezTo>
                  <a:cubicBezTo>
                    <a:pt x="464" y="732"/>
                    <a:pt x="563" y="687"/>
                    <a:pt x="625" y="625"/>
                  </a:cubicBezTo>
                  <a:cubicBezTo>
                    <a:pt x="696" y="553"/>
                    <a:pt x="732" y="455"/>
                    <a:pt x="732" y="366"/>
                  </a:cubicBezTo>
                  <a:cubicBezTo>
                    <a:pt x="732" y="268"/>
                    <a:pt x="696" y="170"/>
                    <a:pt x="625" y="107"/>
                  </a:cubicBezTo>
                  <a:cubicBezTo>
                    <a:pt x="563" y="36"/>
                    <a:pt x="464"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4" name="Google Shape;4974;p48"/>
          <p:cNvGrpSpPr/>
          <p:nvPr/>
        </p:nvGrpSpPr>
        <p:grpSpPr>
          <a:xfrm>
            <a:off x="6856041" y="4224912"/>
            <a:ext cx="454746" cy="454746"/>
            <a:chOff x="3369367" y="1865103"/>
            <a:chExt cx="478227" cy="478227"/>
          </a:xfrm>
        </p:grpSpPr>
        <p:sp>
          <p:nvSpPr>
            <p:cNvPr id="4975" name="Google Shape;4975;p48"/>
            <p:cNvSpPr/>
            <p:nvPr/>
          </p:nvSpPr>
          <p:spPr>
            <a:xfrm>
              <a:off x="3369367" y="1865103"/>
              <a:ext cx="478227" cy="478227"/>
            </a:xfrm>
            <a:custGeom>
              <a:avLst/>
              <a:gdLst/>
              <a:ahLst/>
              <a:cxnLst/>
              <a:rect l="l" t="t" r="r" b="b"/>
              <a:pathLst>
                <a:path w="18699" h="18699" extrusionOk="0">
                  <a:moveTo>
                    <a:pt x="2338" y="732"/>
                  </a:moveTo>
                  <a:lnTo>
                    <a:pt x="2338" y="2337"/>
                  </a:lnTo>
                  <a:lnTo>
                    <a:pt x="732" y="2337"/>
                  </a:lnTo>
                  <a:lnTo>
                    <a:pt x="732" y="732"/>
                  </a:lnTo>
                  <a:close/>
                  <a:moveTo>
                    <a:pt x="10152" y="732"/>
                  </a:moveTo>
                  <a:lnTo>
                    <a:pt x="10152" y="2337"/>
                  </a:lnTo>
                  <a:lnTo>
                    <a:pt x="8547" y="2337"/>
                  </a:lnTo>
                  <a:lnTo>
                    <a:pt x="8547" y="732"/>
                  </a:lnTo>
                  <a:close/>
                  <a:moveTo>
                    <a:pt x="17967" y="732"/>
                  </a:moveTo>
                  <a:lnTo>
                    <a:pt x="17967" y="2337"/>
                  </a:lnTo>
                  <a:lnTo>
                    <a:pt x="16361" y="2337"/>
                  </a:lnTo>
                  <a:lnTo>
                    <a:pt x="16361" y="732"/>
                  </a:lnTo>
                  <a:close/>
                  <a:moveTo>
                    <a:pt x="2338" y="8546"/>
                  </a:moveTo>
                  <a:lnTo>
                    <a:pt x="2338" y="10152"/>
                  </a:lnTo>
                  <a:lnTo>
                    <a:pt x="732" y="10152"/>
                  </a:lnTo>
                  <a:lnTo>
                    <a:pt x="732" y="8546"/>
                  </a:lnTo>
                  <a:close/>
                  <a:moveTo>
                    <a:pt x="17967" y="8546"/>
                  </a:moveTo>
                  <a:lnTo>
                    <a:pt x="17967" y="10152"/>
                  </a:lnTo>
                  <a:lnTo>
                    <a:pt x="16361" y="10152"/>
                  </a:lnTo>
                  <a:lnTo>
                    <a:pt x="16361" y="8546"/>
                  </a:lnTo>
                  <a:close/>
                  <a:moveTo>
                    <a:pt x="2338" y="16361"/>
                  </a:moveTo>
                  <a:lnTo>
                    <a:pt x="2338" y="17976"/>
                  </a:lnTo>
                  <a:lnTo>
                    <a:pt x="732" y="17976"/>
                  </a:lnTo>
                  <a:lnTo>
                    <a:pt x="732" y="16361"/>
                  </a:lnTo>
                  <a:close/>
                  <a:moveTo>
                    <a:pt x="10152" y="16361"/>
                  </a:moveTo>
                  <a:lnTo>
                    <a:pt x="10152" y="17976"/>
                  </a:lnTo>
                  <a:lnTo>
                    <a:pt x="8547" y="17976"/>
                  </a:lnTo>
                  <a:lnTo>
                    <a:pt x="8547" y="16361"/>
                  </a:lnTo>
                  <a:close/>
                  <a:moveTo>
                    <a:pt x="17967" y="16361"/>
                  </a:moveTo>
                  <a:lnTo>
                    <a:pt x="17967" y="17976"/>
                  </a:lnTo>
                  <a:lnTo>
                    <a:pt x="16361" y="17976"/>
                  </a:lnTo>
                  <a:lnTo>
                    <a:pt x="16361" y="16361"/>
                  </a:lnTo>
                  <a:close/>
                  <a:moveTo>
                    <a:pt x="366" y="0"/>
                  </a:moveTo>
                  <a:cubicBezTo>
                    <a:pt x="161" y="0"/>
                    <a:pt x="0" y="161"/>
                    <a:pt x="0" y="366"/>
                  </a:cubicBezTo>
                  <a:lnTo>
                    <a:pt x="0" y="2703"/>
                  </a:lnTo>
                  <a:cubicBezTo>
                    <a:pt x="0" y="2908"/>
                    <a:pt x="161" y="3069"/>
                    <a:pt x="366" y="3069"/>
                  </a:cubicBezTo>
                  <a:lnTo>
                    <a:pt x="1169" y="3069"/>
                  </a:lnTo>
                  <a:lnTo>
                    <a:pt x="1169" y="7815"/>
                  </a:lnTo>
                  <a:lnTo>
                    <a:pt x="366" y="7815"/>
                  </a:lnTo>
                  <a:cubicBezTo>
                    <a:pt x="161" y="7815"/>
                    <a:pt x="0" y="7984"/>
                    <a:pt x="0" y="8181"/>
                  </a:cubicBezTo>
                  <a:lnTo>
                    <a:pt x="0" y="10518"/>
                  </a:lnTo>
                  <a:cubicBezTo>
                    <a:pt x="0" y="10723"/>
                    <a:pt x="161" y="10884"/>
                    <a:pt x="366" y="10884"/>
                  </a:cubicBezTo>
                  <a:lnTo>
                    <a:pt x="1169" y="10884"/>
                  </a:lnTo>
                  <a:lnTo>
                    <a:pt x="1169" y="15630"/>
                  </a:lnTo>
                  <a:lnTo>
                    <a:pt x="366" y="15630"/>
                  </a:lnTo>
                  <a:cubicBezTo>
                    <a:pt x="161" y="15630"/>
                    <a:pt x="0" y="15799"/>
                    <a:pt x="0" y="15995"/>
                  </a:cubicBezTo>
                  <a:lnTo>
                    <a:pt x="0" y="18333"/>
                  </a:lnTo>
                  <a:cubicBezTo>
                    <a:pt x="0" y="18538"/>
                    <a:pt x="161" y="18698"/>
                    <a:pt x="366" y="18698"/>
                  </a:cubicBezTo>
                  <a:lnTo>
                    <a:pt x="2703" y="18698"/>
                  </a:lnTo>
                  <a:cubicBezTo>
                    <a:pt x="2900" y="18698"/>
                    <a:pt x="3069" y="18538"/>
                    <a:pt x="3069" y="18333"/>
                  </a:cubicBezTo>
                  <a:lnTo>
                    <a:pt x="3069" y="17530"/>
                  </a:lnTo>
                  <a:lnTo>
                    <a:pt x="7815" y="17530"/>
                  </a:lnTo>
                  <a:lnTo>
                    <a:pt x="7815" y="18333"/>
                  </a:lnTo>
                  <a:cubicBezTo>
                    <a:pt x="7815" y="18538"/>
                    <a:pt x="7976" y="18698"/>
                    <a:pt x="8181" y="18698"/>
                  </a:cubicBezTo>
                  <a:lnTo>
                    <a:pt x="10518" y="18698"/>
                  </a:lnTo>
                  <a:cubicBezTo>
                    <a:pt x="10723" y="18698"/>
                    <a:pt x="10884" y="18538"/>
                    <a:pt x="10884" y="18333"/>
                  </a:cubicBezTo>
                  <a:lnTo>
                    <a:pt x="10884" y="17530"/>
                  </a:lnTo>
                  <a:lnTo>
                    <a:pt x="15630" y="17530"/>
                  </a:lnTo>
                  <a:lnTo>
                    <a:pt x="15630" y="18333"/>
                  </a:lnTo>
                  <a:cubicBezTo>
                    <a:pt x="15630" y="18538"/>
                    <a:pt x="15791" y="18698"/>
                    <a:pt x="15996" y="18698"/>
                  </a:cubicBezTo>
                  <a:lnTo>
                    <a:pt x="18333" y="18698"/>
                  </a:lnTo>
                  <a:cubicBezTo>
                    <a:pt x="18538" y="18698"/>
                    <a:pt x="18699" y="18538"/>
                    <a:pt x="18699" y="18333"/>
                  </a:cubicBezTo>
                  <a:lnTo>
                    <a:pt x="18699" y="15995"/>
                  </a:lnTo>
                  <a:cubicBezTo>
                    <a:pt x="18699" y="15799"/>
                    <a:pt x="18538" y="15630"/>
                    <a:pt x="18333" y="15630"/>
                  </a:cubicBezTo>
                  <a:lnTo>
                    <a:pt x="17530" y="15630"/>
                  </a:lnTo>
                  <a:lnTo>
                    <a:pt x="17530" y="10884"/>
                  </a:lnTo>
                  <a:lnTo>
                    <a:pt x="18333" y="10884"/>
                  </a:lnTo>
                  <a:cubicBezTo>
                    <a:pt x="18538" y="10884"/>
                    <a:pt x="18699" y="10723"/>
                    <a:pt x="18699" y="10518"/>
                  </a:cubicBezTo>
                  <a:lnTo>
                    <a:pt x="18699" y="8181"/>
                  </a:lnTo>
                  <a:cubicBezTo>
                    <a:pt x="18699" y="7984"/>
                    <a:pt x="18538" y="7815"/>
                    <a:pt x="18333" y="7815"/>
                  </a:cubicBezTo>
                  <a:lnTo>
                    <a:pt x="17530" y="7815"/>
                  </a:lnTo>
                  <a:lnTo>
                    <a:pt x="17530" y="3069"/>
                  </a:lnTo>
                  <a:lnTo>
                    <a:pt x="18333" y="3069"/>
                  </a:lnTo>
                  <a:cubicBezTo>
                    <a:pt x="18538" y="3069"/>
                    <a:pt x="18699" y="2908"/>
                    <a:pt x="18699" y="2703"/>
                  </a:cubicBezTo>
                  <a:lnTo>
                    <a:pt x="18699" y="366"/>
                  </a:lnTo>
                  <a:cubicBezTo>
                    <a:pt x="18699" y="161"/>
                    <a:pt x="18538" y="0"/>
                    <a:pt x="18333" y="0"/>
                  </a:cubicBezTo>
                  <a:lnTo>
                    <a:pt x="15996" y="0"/>
                  </a:lnTo>
                  <a:cubicBezTo>
                    <a:pt x="15791" y="0"/>
                    <a:pt x="15630" y="161"/>
                    <a:pt x="15630" y="366"/>
                  </a:cubicBezTo>
                  <a:lnTo>
                    <a:pt x="15630" y="1169"/>
                  </a:lnTo>
                  <a:lnTo>
                    <a:pt x="10884" y="1169"/>
                  </a:lnTo>
                  <a:lnTo>
                    <a:pt x="10884" y="366"/>
                  </a:lnTo>
                  <a:cubicBezTo>
                    <a:pt x="10884" y="161"/>
                    <a:pt x="10723" y="0"/>
                    <a:pt x="10518" y="0"/>
                  </a:cubicBezTo>
                  <a:lnTo>
                    <a:pt x="8181" y="0"/>
                  </a:lnTo>
                  <a:cubicBezTo>
                    <a:pt x="7976" y="0"/>
                    <a:pt x="7815" y="161"/>
                    <a:pt x="7815" y="366"/>
                  </a:cubicBezTo>
                  <a:lnTo>
                    <a:pt x="7815" y="1169"/>
                  </a:lnTo>
                  <a:lnTo>
                    <a:pt x="5995" y="1169"/>
                  </a:lnTo>
                  <a:cubicBezTo>
                    <a:pt x="5817" y="1169"/>
                    <a:pt x="5656" y="1303"/>
                    <a:pt x="5629" y="1481"/>
                  </a:cubicBezTo>
                  <a:cubicBezTo>
                    <a:pt x="5594" y="1704"/>
                    <a:pt x="5772" y="1900"/>
                    <a:pt x="5986" y="1900"/>
                  </a:cubicBezTo>
                  <a:lnTo>
                    <a:pt x="7815" y="1900"/>
                  </a:lnTo>
                  <a:lnTo>
                    <a:pt x="7815" y="2703"/>
                  </a:lnTo>
                  <a:cubicBezTo>
                    <a:pt x="7815" y="2908"/>
                    <a:pt x="7976" y="3069"/>
                    <a:pt x="8181" y="3069"/>
                  </a:cubicBezTo>
                  <a:lnTo>
                    <a:pt x="10518" y="3069"/>
                  </a:lnTo>
                  <a:cubicBezTo>
                    <a:pt x="10723" y="3069"/>
                    <a:pt x="10884" y="2908"/>
                    <a:pt x="10884" y="2703"/>
                  </a:cubicBezTo>
                  <a:lnTo>
                    <a:pt x="10884" y="1900"/>
                  </a:lnTo>
                  <a:lnTo>
                    <a:pt x="15630" y="1900"/>
                  </a:lnTo>
                  <a:lnTo>
                    <a:pt x="15630" y="2703"/>
                  </a:lnTo>
                  <a:cubicBezTo>
                    <a:pt x="15630" y="2908"/>
                    <a:pt x="15791" y="3069"/>
                    <a:pt x="15996" y="3069"/>
                  </a:cubicBezTo>
                  <a:lnTo>
                    <a:pt x="16799" y="3069"/>
                  </a:lnTo>
                  <a:lnTo>
                    <a:pt x="16799" y="7815"/>
                  </a:lnTo>
                  <a:lnTo>
                    <a:pt x="15996" y="7815"/>
                  </a:lnTo>
                  <a:cubicBezTo>
                    <a:pt x="15791" y="7815"/>
                    <a:pt x="15630" y="7984"/>
                    <a:pt x="15630" y="8181"/>
                  </a:cubicBezTo>
                  <a:lnTo>
                    <a:pt x="15630" y="10518"/>
                  </a:lnTo>
                  <a:cubicBezTo>
                    <a:pt x="15630" y="10723"/>
                    <a:pt x="15791" y="10884"/>
                    <a:pt x="15996" y="10884"/>
                  </a:cubicBezTo>
                  <a:lnTo>
                    <a:pt x="16799" y="10884"/>
                  </a:lnTo>
                  <a:lnTo>
                    <a:pt x="16799" y="15630"/>
                  </a:lnTo>
                  <a:lnTo>
                    <a:pt x="15996" y="15630"/>
                  </a:lnTo>
                  <a:cubicBezTo>
                    <a:pt x="15791" y="15630"/>
                    <a:pt x="15630" y="15799"/>
                    <a:pt x="15630" y="15995"/>
                  </a:cubicBezTo>
                  <a:lnTo>
                    <a:pt x="15630" y="16798"/>
                  </a:lnTo>
                  <a:lnTo>
                    <a:pt x="10884" y="16798"/>
                  </a:lnTo>
                  <a:lnTo>
                    <a:pt x="10884" y="15995"/>
                  </a:lnTo>
                  <a:cubicBezTo>
                    <a:pt x="10884" y="15799"/>
                    <a:pt x="10723" y="15630"/>
                    <a:pt x="10518" y="15630"/>
                  </a:cubicBezTo>
                  <a:lnTo>
                    <a:pt x="8181" y="15630"/>
                  </a:lnTo>
                  <a:cubicBezTo>
                    <a:pt x="7976" y="15630"/>
                    <a:pt x="7815" y="15799"/>
                    <a:pt x="7815" y="15995"/>
                  </a:cubicBezTo>
                  <a:lnTo>
                    <a:pt x="7815" y="16798"/>
                  </a:lnTo>
                  <a:lnTo>
                    <a:pt x="3069" y="16798"/>
                  </a:lnTo>
                  <a:lnTo>
                    <a:pt x="3069" y="15995"/>
                  </a:lnTo>
                  <a:cubicBezTo>
                    <a:pt x="3069" y="15799"/>
                    <a:pt x="2900" y="15630"/>
                    <a:pt x="2703" y="15630"/>
                  </a:cubicBezTo>
                  <a:lnTo>
                    <a:pt x="1900" y="15630"/>
                  </a:lnTo>
                  <a:lnTo>
                    <a:pt x="1900" y="10884"/>
                  </a:lnTo>
                  <a:lnTo>
                    <a:pt x="2703" y="10884"/>
                  </a:lnTo>
                  <a:cubicBezTo>
                    <a:pt x="2900" y="10884"/>
                    <a:pt x="3069" y="10723"/>
                    <a:pt x="3069" y="10518"/>
                  </a:cubicBezTo>
                  <a:lnTo>
                    <a:pt x="3069" y="8181"/>
                  </a:lnTo>
                  <a:cubicBezTo>
                    <a:pt x="3069" y="7984"/>
                    <a:pt x="2900" y="7815"/>
                    <a:pt x="2703" y="7815"/>
                  </a:cubicBezTo>
                  <a:lnTo>
                    <a:pt x="1900" y="7815"/>
                  </a:lnTo>
                  <a:lnTo>
                    <a:pt x="1900" y="3069"/>
                  </a:lnTo>
                  <a:lnTo>
                    <a:pt x="2703" y="3069"/>
                  </a:lnTo>
                  <a:cubicBezTo>
                    <a:pt x="2900" y="3069"/>
                    <a:pt x="3069" y="2908"/>
                    <a:pt x="3069" y="2703"/>
                  </a:cubicBezTo>
                  <a:lnTo>
                    <a:pt x="3069" y="366"/>
                  </a:lnTo>
                  <a:cubicBezTo>
                    <a:pt x="3069" y="161"/>
                    <a:pt x="2900" y="0"/>
                    <a:pt x="2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6" name="Google Shape;4976;p48"/>
            <p:cNvSpPr/>
            <p:nvPr/>
          </p:nvSpPr>
          <p:spPr>
            <a:xfrm>
              <a:off x="3471353" y="1894742"/>
              <a:ext cx="18721" cy="18746"/>
            </a:xfrm>
            <a:custGeom>
              <a:avLst/>
              <a:gdLst/>
              <a:ahLst/>
              <a:cxnLst/>
              <a:rect l="l" t="t" r="r" b="b"/>
              <a:pathLst>
                <a:path w="732" h="733" extrusionOk="0">
                  <a:moveTo>
                    <a:pt x="366" y="1"/>
                  </a:moveTo>
                  <a:cubicBezTo>
                    <a:pt x="268" y="1"/>
                    <a:pt x="170" y="45"/>
                    <a:pt x="107" y="108"/>
                  </a:cubicBezTo>
                  <a:cubicBezTo>
                    <a:pt x="36" y="179"/>
                    <a:pt x="0" y="268"/>
                    <a:pt x="0" y="367"/>
                  </a:cubicBezTo>
                  <a:cubicBezTo>
                    <a:pt x="0" y="465"/>
                    <a:pt x="36" y="563"/>
                    <a:pt x="107" y="625"/>
                  </a:cubicBezTo>
                  <a:cubicBezTo>
                    <a:pt x="170" y="697"/>
                    <a:pt x="268" y="732"/>
                    <a:pt x="366" y="732"/>
                  </a:cubicBezTo>
                  <a:cubicBezTo>
                    <a:pt x="464" y="732"/>
                    <a:pt x="553" y="697"/>
                    <a:pt x="624" y="625"/>
                  </a:cubicBezTo>
                  <a:cubicBezTo>
                    <a:pt x="687" y="563"/>
                    <a:pt x="732" y="465"/>
                    <a:pt x="732" y="367"/>
                  </a:cubicBezTo>
                  <a:cubicBezTo>
                    <a:pt x="732" y="268"/>
                    <a:pt x="687" y="179"/>
                    <a:pt x="624" y="108"/>
                  </a:cubicBezTo>
                  <a:cubicBezTo>
                    <a:pt x="553" y="45"/>
                    <a:pt x="464"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7" name="Google Shape;4977;p48"/>
            <p:cNvSpPr/>
            <p:nvPr/>
          </p:nvSpPr>
          <p:spPr>
            <a:xfrm>
              <a:off x="3468591" y="1963866"/>
              <a:ext cx="280200" cy="280430"/>
            </a:xfrm>
            <a:custGeom>
              <a:avLst/>
              <a:gdLst/>
              <a:ahLst/>
              <a:cxnLst/>
              <a:rect l="l" t="t" r="r" b="b"/>
              <a:pathLst>
                <a:path w="10956" h="10965" extrusionOk="0">
                  <a:moveTo>
                    <a:pt x="2847" y="1535"/>
                  </a:moveTo>
                  <a:cubicBezTo>
                    <a:pt x="2686" y="1803"/>
                    <a:pt x="2570" y="2097"/>
                    <a:pt x="2508" y="2410"/>
                  </a:cubicBezTo>
                  <a:cubicBezTo>
                    <a:pt x="2338" y="2365"/>
                    <a:pt x="2178" y="2311"/>
                    <a:pt x="2017" y="2231"/>
                  </a:cubicBezTo>
                  <a:cubicBezTo>
                    <a:pt x="2267" y="1972"/>
                    <a:pt x="2543" y="1732"/>
                    <a:pt x="2847" y="1535"/>
                  </a:cubicBezTo>
                  <a:close/>
                  <a:moveTo>
                    <a:pt x="8110" y="1535"/>
                  </a:moveTo>
                  <a:lnTo>
                    <a:pt x="8110" y="1535"/>
                  </a:lnTo>
                  <a:cubicBezTo>
                    <a:pt x="8413" y="1732"/>
                    <a:pt x="8690" y="1972"/>
                    <a:pt x="8931" y="2231"/>
                  </a:cubicBezTo>
                  <a:cubicBezTo>
                    <a:pt x="8779" y="2311"/>
                    <a:pt x="8610" y="2365"/>
                    <a:pt x="8440" y="2410"/>
                  </a:cubicBezTo>
                  <a:cubicBezTo>
                    <a:pt x="8378" y="2097"/>
                    <a:pt x="8262" y="1803"/>
                    <a:pt x="8110" y="1535"/>
                  </a:cubicBezTo>
                  <a:close/>
                  <a:moveTo>
                    <a:pt x="5104" y="759"/>
                  </a:moveTo>
                  <a:lnTo>
                    <a:pt x="5104" y="2454"/>
                  </a:lnTo>
                  <a:lnTo>
                    <a:pt x="3239" y="2454"/>
                  </a:lnTo>
                  <a:cubicBezTo>
                    <a:pt x="3462" y="1580"/>
                    <a:pt x="4194" y="902"/>
                    <a:pt x="5104" y="759"/>
                  </a:cubicBezTo>
                  <a:close/>
                  <a:moveTo>
                    <a:pt x="5835" y="759"/>
                  </a:moveTo>
                  <a:cubicBezTo>
                    <a:pt x="6745" y="902"/>
                    <a:pt x="7477" y="1580"/>
                    <a:pt x="7700" y="2454"/>
                  </a:cubicBezTo>
                  <a:lnTo>
                    <a:pt x="5835" y="2454"/>
                  </a:lnTo>
                  <a:lnTo>
                    <a:pt x="5835" y="759"/>
                  </a:lnTo>
                  <a:close/>
                  <a:moveTo>
                    <a:pt x="1553" y="2820"/>
                  </a:moveTo>
                  <a:cubicBezTo>
                    <a:pt x="1830" y="2972"/>
                    <a:pt x="2124" y="3088"/>
                    <a:pt x="2436" y="3150"/>
                  </a:cubicBezTo>
                  <a:lnTo>
                    <a:pt x="2436" y="5122"/>
                  </a:lnTo>
                  <a:lnTo>
                    <a:pt x="741" y="5122"/>
                  </a:lnTo>
                  <a:cubicBezTo>
                    <a:pt x="804" y="4274"/>
                    <a:pt x="1089" y="3489"/>
                    <a:pt x="1553" y="2820"/>
                  </a:cubicBezTo>
                  <a:close/>
                  <a:moveTo>
                    <a:pt x="5104" y="3186"/>
                  </a:moveTo>
                  <a:lnTo>
                    <a:pt x="5104" y="5122"/>
                  </a:lnTo>
                  <a:lnTo>
                    <a:pt x="3168" y="5122"/>
                  </a:lnTo>
                  <a:lnTo>
                    <a:pt x="3168" y="3186"/>
                  </a:lnTo>
                  <a:close/>
                  <a:moveTo>
                    <a:pt x="7771" y="3186"/>
                  </a:moveTo>
                  <a:lnTo>
                    <a:pt x="7771" y="5122"/>
                  </a:lnTo>
                  <a:lnTo>
                    <a:pt x="5835" y="5122"/>
                  </a:lnTo>
                  <a:lnTo>
                    <a:pt x="5835" y="3186"/>
                  </a:lnTo>
                  <a:close/>
                  <a:moveTo>
                    <a:pt x="9386" y="2820"/>
                  </a:moveTo>
                  <a:cubicBezTo>
                    <a:pt x="9841" y="3489"/>
                    <a:pt x="10135" y="4274"/>
                    <a:pt x="10198" y="5122"/>
                  </a:cubicBezTo>
                  <a:lnTo>
                    <a:pt x="8503" y="5122"/>
                  </a:lnTo>
                  <a:lnTo>
                    <a:pt x="8503" y="3150"/>
                  </a:lnTo>
                  <a:cubicBezTo>
                    <a:pt x="8815" y="3088"/>
                    <a:pt x="9109" y="2972"/>
                    <a:pt x="9386" y="2820"/>
                  </a:cubicBezTo>
                  <a:close/>
                  <a:moveTo>
                    <a:pt x="5104" y="5853"/>
                  </a:moveTo>
                  <a:lnTo>
                    <a:pt x="5104" y="7789"/>
                  </a:lnTo>
                  <a:lnTo>
                    <a:pt x="3168" y="7789"/>
                  </a:lnTo>
                  <a:lnTo>
                    <a:pt x="3168" y="5853"/>
                  </a:lnTo>
                  <a:close/>
                  <a:moveTo>
                    <a:pt x="7771" y="5853"/>
                  </a:moveTo>
                  <a:lnTo>
                    <a:pt x="7771" y="7789"/>
                  </a:lnTo>
                  <a:lnTo>
                    <a:pt x="5835" y="7789"/>
                  </a:lnTo>
                  <a:lnTo>
                    <a:pt x="5835" y="5853"/>
                  </a:lnTo>
                  <a:close/>
                  <a:moveTo>
                    <a:pt x="2436" y="5853"/>
                  </a:moveTo>
                  <a:lnTo>
                    <a:pt x="2436" y="7834"/>
                  </a:lnTo>
                  <a:cubicBezTo>
                    <a:pt x="2124" y="7896"/>
                    <a:pt x="1830" y="8003"/>
                    <a:pt x="1553" y="8164"/>
                  </a:cubicBezTo>
                  <a:cubicBezTo>
                    <a:pt x="1089" y="7495"/>
                    <a:pt x="804" y="6709"/>
                    <a:pt x="741" y="5853"/>
                  </a:cubicBezTo>
                  <a:close/>
                  <a:moveTo>
                    <a:pt x="10198" y="5853"/>
                  </a:moveTo>
                  <a:cubicBezTo>
                    <a:pt x="10135" y="6709"/>
                    <a:pt x="9841" y="7495"/>
                    <a:pt x="9386" y="8164"/>
                  </a:cubicBezTo>
                  <a:cubicBezTo>
                    <a:pt x="9109" y="8003"/>
                    <a:pt x="8815" y="7896"/>
                    <a:pt x="8503" y="7834"/>
                  </a:cubicBezTo>
                  <a:lnTo>
                    <a:pt x="8503" y="5853"/>
                  </a:lnTo>
                  <a:close/>
                  <a:moveTo>
                    <a:pt x="2508" y="8556"/>
                  </a:moveTo>
                  <a:cubicBezTo>
                    <a:pt x="2570" y="8868"/>
                    <a:pt x="2686" y="9163"/>
                    <a:pt x="2847" y="9430"/>
                  </a:cubicBezTo>
                  <a:cubicBezTo>
                    <a:pt x="2543" y="9234"/>
                    <a:pt x="2267" y="8993"/>
                    <a:pt x="2017" y="8735"/>
                  </a:cubicBezTo>
                  <a:cubicBezTo>
                    <a:pt x="2178" y="8654"/>
                    <a:pt x="2338" y="8601"/>
                    <a:pt x="2508" y="8556"/>
                  </a:cubicBezTo>
                  <a:close/>
                  <a:moveTo>
                    <a:pt x="8440" y="8556"/>
                  </a:moveTo>
                  <a:cubicBezTo>
                    <a:pt x="8610" y="8601"/>
                    <a:pt x="8779" y="8654"/>
                    <a:pt x="8931" y="8735"/>
                  </a:cubicBezTo>
                  <a:cubicBezTo>
                    <a:pt x="8690" y="8993"/>
                    <a:pt x="8413" y="9234"/>
                    <a:pt x="8110" y="9430"/>
                  </a:cubicBezTo>
                  <a:cubicBezTo>
                    <a:pt x="8262" y="9163"/>
                    <a:pt x="8378" y="8868"/>
                    <a:pt x="8440" y="8556"/>
                  </a:cubicBezTo>
                  <a:close/>
                  <a:moveTo>
                    <a:pt x="5104" y="8485"/>
                  </a:moveTo>
                  <a:lnTo>
                    <a:pt x="5104" y="10189"/>
                  </a:lnTo>
                  <a:cubicBezTo>
                    <a:pt x="4194" y="10037"/>
                    <a:pt x="3462" y="9359"/>
                    <a:pt x="3239" y="8485"/>
                  </a:cubicBezTo>
                  <a:close/>
                  <a:moveTo>
                    <a:pt x="7700" y="8485"/>
                  </a:moveTo>
                  <a:cubicBezTo>
                    <a:pt x="7477" y="9359"/>
                    <a:pt x="6745" y="10037"/>
                    <a:pt x="5835" y="10189"/>
                  </a:cubicBezTo>
                  <a:lnTo>
                    <a:pt x="5835" y="8485"/>
                  </a:lnTo>
                  <a:close/>
                  <a:moveTo>
                    <a:pt x="5478" y="1"/>
                  </a:moveTo>
                  <a:cubicBezTo>
                    <a:pt x="2454" y="1"/>
                    <a:pt x="1" y="2463"/>
                    <a:pt x="1" y="5478"/>
                  </a:cubicBezTo>
                  <a:cubicBezTo>
                    <a:pt x="1" y="8503"/>
                    <a:pt x="2454" y="10965"/>
                    <a:pt x="5478" y="10965"/>
                  </a:cubicBezTo>
                  <a:cubicBezTo>
                    <a:pt x="8494" y="10965"/>
                    <a:pt x="10956" y="8503"/>
                    <a:pt x="10956" y="5478"/>
                  </a:cubicBezTo>
                  <a:cubicBezTo>
                    <a:pt x="10956" y="2463"/>
                    <a:pt x="8494" y="1"/>
                    <a:pt x="5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7" name="Imag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60" y="916655"/>
            <a:ext cx="875838" cy="2648491"/>
          </a:xfrm>
          <a:prstGeom prst="rect">
            <a:avLst/>
          </a:prstGeom>
          <a:ln>
            <a:solidFill>
              <a:schemeClr val="tx2">
                <a:lumMod val="50000"/>
              </a:schemeClr>
            </a:solidFill>
          </a:ln>
        </p:spPr>
      </p:pic>
      <p:pic>
        <p:nvPicPr>
          <p:cNvPr id="38" name="Imag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498" y="948169"/>
            <a:ext cx="1662286" cy="2663853"/>
          </a:xfrm>
          <a:prstGeom prst="rect">
            <a:avLst/>
          </a:prstGeom>
          <a:ln>
            <a:solidFill>
              <a:schemeClr val="tx2">
                <a:lumMod val="50000"/>
              </a:schemeClr>
            </a:solidFill>
          </a:ln>
        </p:spPr>
      </p:pic>
      <p:sp>
        <p:nvSpPr>
          <p:cNvPr id="39" name="Flèche droite 38"/>
          <p:cNvSpPr/>
          <p:nvPr/>
        </p:nvSpPr>
        <p:spPr>
          <a:xfrm>
            <a:off x="5509142" y="1864902"/>
            <a:ext cx="823595" cy="3993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1"/>
        <p:cNvGrpSpPr/>
        <p:nvPr/>
      </p:nvGrpSpPr>
      <p:grpSpPr>
        <a:xfrm>
          <a:off x="0" y="0"/>
          <a:ext cx="0" cy="0"/>
          <a:chOff x="0" y="0"/>
          <a:chExt cx="0" cy="0"/>
        </a:xfrm>
      </p:grpSpPr>
      <p:sp>
        <p:nvSpPr>
          <p:cNvPr id="4982" name="Google Shape;4982;p49"/>
          <p:cNvSpPr txBox="1">
            <a:spLocks noGrp="1"/>
          </p:cNvSpPr>
          <p:nvPr>
            <p:ph type="title"/>
          </p:nvPr>
        </p:nvSpPr>
        <p:spPr>
          <a:xfrm>
            <a:off x="695625" y="363400"/>
            <a:ext cx="7704000" cy="572700"/>
          </a:xfrm>
          <a:prstGeom prst="rect">
            <a:avLst/>
          </a:prstGeom>
        </p:spPr>
        <p:txBody>
          <a:bodyPr spcFirstLastPara="1" wrap="square" lIns="91425" tIns="91425" rIns="91425" bIns="91425" anchor="t" anchorCtr="0">
            <a:noAutofit/>
          </a:bodyPr>
          <a:lstStyle/>
          <a:p>
            <a:r>
              <a:rPr lang="fr-FR" dirty="0"/>
              <a:t>Data Cleaning </a:t>
            </a:r>
            <a:endParaRPr dirty="0"/>
          </a:p>
        </p:txBody>
      </p:sp>
      <p:sp>
        <p:nvSpPr>
          <p:cNvPr id="4984" name="Google Shape;4984;p49"/>
          <p:cNvSpPr txBox="1">
            <a:spLocks noGrp="1"/>
          </p:cNvSpPr>
          <p:nvPr>
            <p:ph type="subTitle" idx="1"/>
          </p:nvPr>
        </p:nvSpPr>
        <p:spPr>
          <a:xfrm>
            <a:off x="-202416" y="1519700"/>
            <a:ext cx="4046504" cy="3068051"/>
          </a:xfrm>
          <a:prstGeom prst="rect">
            <a:avLst/>
          </a:prstGeom>
        </p:spPr>
        <p:txBody>
          <a:bodyPr spcFirstLastPara="1" wrap="square" lIns="91425" tIns="91425" rIns="91425" bIns="91425" anchor="t" anchorCtr="0">
            <a:noAutofit/>
          </a:bodyPr>
          <a:lstStyle/>
          <a:p>
            <a:pPr algn="l"/>
            <a:r>
              <a:rPr lang="fr-FR" dirty="0"/>
              <a:t>      All columns in the dataset are free from errors and missing values. Additionally, all columns are correctly typed and in their appropriate data types.</a:t>
            </a:r>
          </a:p>
          <a:p>
            <a:pPr algn="l"/>
            <a:endParaRPr lang="fr-FR" dirty="0"/>
          </a:p>
          <a:p>
            <a:pPr algn="l"/>
            <a:r>
              <a:rPr lang="en-US" dirty="0"/>
              <a:t>      There is no need to replace any values in the numerical columns because there are no missing values in them. Therefore, we do not need to use specific values, means, medians, or any other replacements.</a:t>
            </a:r>
            <a:endParaRPr lang="fr-FR" dirty="0"/>
          </a:p>
        </p:txBody>
      </p:sp>
      <p:sp>
        <p:nvSpPr>
          <p:cNvPr id="4992" name="Google Shape;4992;p49"/>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5" name="Google Shape;4995;p49"/>
          <p:cNvSpPr/>
          <p:nvPr/>
        </p:nvSpPr>
        <p:spPr>
          <a:xfrm>
            <a:off x="3248888" y="1649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6" name="Google Shape;4996;p49"/>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8" name="Google Shape;4998;p49"/>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Espace réservé du contenu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156" y="1519700"/>
            <a:ext cx="4835892" cy="24922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Dynamic Data Architecture Plan by Slidesgo">
  <a:themeElements>
    <a:clrScheme name="Simple Light">
      <a:dk1>
        <a:srgbClr val="0D0036"/>
      </a:dk1>
      <a:lt1>
        <a:srgbClr val="FFFFFF"/>
      </a:lt1>
      <a:dk2>
        <a:srgbClr val="18FFFF"/>
      </a:dk2>
      <a:lt2>
        <a:srgbClr val="651FFF"/>
      </a:lt2>
      <a:accent1>
        <a:srgbClr val="D500F9"/>
      </a:accent1>
      <a:accent2>
        <a:srgbClr val="7C4DFF"/>
      </a:accent2>
      <a:accent3>
        <a:srgbClr val="D789FF"/>
      </a:accent3>
      <a:accent4>
        <a:srgbClr val="0D0036"/>
      </a:accent4>
      <a:accent5>
        <a:srgbClr val="FFFFFF"/>
      </a:accent5>
      <a:accent6>
        <a:srgbClr val="18FFFF"/>
      </a:accent6>
      <a:hlink>
        <a:srgbClr val="D78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1340</TotalTime>
  <Words>1245</Words>
  <Application>Microsoft Office PowerPoint</Application>
  <PresentationFormat>Affichage à l'écran (16:9)</PresentationFormat>
  <Paragraphs>111</Paragraphs>
  <Slides>22</Slides>
  <Notes>10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Meiryo</vt:lpstr>
      <vt:lpstr>Maven Pro</vt:lpstr>
      <vt:lpstr>Roboto</vt:lpstr>
      <vt:lpstr>Share Tech</vt:lpstr>
      <vt:lpstr>Arial</vt:lpstr>
      <vt:lpstr>Dynamic Data Architecture Plan by Slidesgo</vt:lpstr>
      <vt:lpstr>SONG ANALYSIS IN YOUTUBE</vt:lpstr>
      <vt:lpstr>Problem Statement: </vt:lpstr>
      <vt:lpstr>Dataset Description:</vt:lpstr>
      <vt:lpstr>MISSION STATEMENT</vt:lpstr>
      <vt:lpstr>Tools to use…</vt:lpstr>
      <vt:lpstr> Data Cleaning and Preparation </vt:lpstr>
      <vt:lpstr>Data Cleaning</vt:lpstr>
      <vt:lpstr>Présentation PowerPoint</vt:lpstr>
      <vt:lpstr>Data Cleaning </vt:lpstr>
      <vt:lpstr>ANALYSIS AND INSIGHTS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Recommendations</vt:lpstr>
      <vt:lpstr>Présentation PowerPoint</vt:lpstr>
      <vt:lpstr>Présentation PowerPoint</vt:lpstr>
      <vt:lpstr>Thank you for your attention</vt:lpstr>
      <vt:lpstr>Really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DATA ARCHITECTURE PLAN</dc:title>
  <dc:creator>Haddeji Rhayem</dc:creator>
  <cp:lastModifiedBy>haddeji abderrahim</cp:lastModifiedBy>
  <cp:revision>108</cp:revision>
  <dcterms:modified xsi:type="dcterms:W3CDTF">2024-07-06T10:47:46Z</dcterms:modified>
</cp:coreProperties>
</file>